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4" r:id="rId2"/>
  </p:sldMasterIdLst>
  <p:notesMasterIdLst>
    <p:notesMasterId r:id="rId77"/>
  </p:notesMasterIdLst>
  <p:handoutMasterIdLst>
    <p:handoutMasterId r:id="rId78"/>
  </p:handoutMasterIdLst>
  <p:sldIdLst>
    <p:sldId id="568" r:id="rId3"/>
    <p:sldId id="452" r:id="rId4"/>
    <p:sldId id="544" r:id="rId5"/>
    <p:sldId id="569" r:id="rId6"/>
    <p:sldId id="545" r:id="rId7"/>
    <p:sldId id="358" r:id="rId8"/>
    <p:sldId id="495" r:id="rId9"/>
    <p:sldId id="408" r:id="rId10"/>
    <p:sldId id="459" r:id="rId11"/>
    <p:sldId id="505" r:id="rId12"/>
    <p:sldId id="506" r:id="rId13"/>
    <p:sldId id="453" r:id="rId14"/>
    <p:sldId id="416" r:id="rId15"/>
    <p:sldId id="639" r:id="rId16"/>
    <p:sldId id="640" r:id="rId17"/>
    <p:sldId id="454" r:id="rId18"/>
    <p:sldId id="507" r:id="rId19"/>
    <p:sldId id="570" r:id="rId20"/>
    <p:sldId id="580" r:id="rId21"/>
    <p:sldId id="579" r:id="rId22"/>
    <p:sldId id="571" r:id="rId23"/>
    <p:sldId id="572" r:id="rId24"/>
    <p:sldId id="573" r:id="rId25"/>
    <p:sldId id="574" r:id="rId26"/>
    <p:sldId id="641" r:id="rId27"/>
    <p:sldId id="575" r:id="rId28"/>
    <p:sldId id="581" r:id="rId29"/>
    <p:sldId id="583" r:id="rId30"/>
    <p:sldId id="585" r:id="rId31"/>
    <p:sldId id="587" r:id="rId32"/>
    <p:sldId id="589" r:id="rId33"/>
    <p:sldId id="590" r:id="rId34"/>
    <p:sldId id="605" r:id="rId35"/>
    <p:sldId id="642" r:id="rId36"/>
    <p:sldId id="606" r:id="rId37"/>
    <p:sldId id="607" r:id="rId38"/>
    <p:sldId id="608" r:id="rId39"/>
    <p:sldId id="609" r:id="rId40"/>
    <p:sldId id="610" r:id="rId41"/>
    <p:sldId id="643" r:id="rId42"/>
    <p:sldId id="611" r:id="rId43"/>
    <p:sldId id="612" r:id="rId44"/>
    <p:sldId id="613" r:id="rId45"/>
    <p:sldId id="614" r:id="rId46"/>
    <p:sldId id="615" r:id="rId47"/>
    <p:sldId id="616" r:id="rId48"/>
    <p:sldId id="617" r:id="rId49"/>
    <p:sldId id="618" r:id="rId50"/>
    <p:sldId id="619" r:id="rId51"/>
    <p:sldId id="620" r:id="rId52"/>
    <p:sldId id="644" r:id="rId53"/>
    <p:sldId id="646" r:id="rId54"/>
    <p:sldId id="647" r:id="rId55"/>
    <p:sldId id="621" r:id="rId56"/>
    <p:sldId id="622" r:id="rId57"/>
    <p:sldId id="623" r:id="rId58"/>
    <p:sldId id="624" r:id="rId59"/>
    <p:sldId id="645" r:id="rId60"/>
    <p:sldId id="625" r:id="rId61"/>
    <p:sldId id="626" r:id="rId62"/>
    <p:sldId id="648" r:id="rId63"/>
    <p:sldId id="628" r:id="rId64"/>
    <p:sldId id="629" r:id="rId65"/>
    <p:sldId id="630" r:id="rId66"/>
    <p:sldId id="632" r:id="rId67"/>
    <p:sldId id="633" r:id="rId68"/>
    <p:sldId id="649" r:id="rId69"/>
    <p:sldId id="634" r:id="rId70"/>
    <p:sldId id="635" r:id="rId71"/>
    <p:sldId id="650" r:id="rId72"/>
    <p:sldId id="651" r:id="rId73"/>
    <p:sldId id="636" r:id="rId74"/>
    <p:sldId id="637" r:id="rId75"/>
    <p:sldId id="455" r:id="rId76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FFCC"/>
    <a:srgbClr val="FFCCFF"/>
    <a:srgbClr val="CCECFF"/>
    <a:srgbClr val="007400"/>
    <a:srgbClr val="CCFFCC"/>
    <a:srgbClr val="9999FF"/>
    <a:srgbClr val="00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 varScale="1">
        <p:scale>
          <a:sx n="145" d="100"/>
          <a:sy n="145" d="100"/>
        </p:scale>
        <p:origin x="20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notesViewPr>
    <p:cSldViewPr snapToGrid="0">
      <p:cViewPr varScale="1">
        <p:scale>
          <a:sx n="103" d="100"/>
          <a:sy n="103" d="100"/>
        </p:scale>
        <p:origin x="-2886" y="-96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199A2E-E859-4DD3-BCAA-A4CBCE3390A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fld id="{AC9D226A-744C-4902-8F73-E8CAD8DBEA9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12/29/2021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D2424D-BB6C-42FC-B553-79412948D01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7719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0013-CAFD-485C-8385-8ABBE39ED001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734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97EFDD9-9914-49A0-AD1D-8E084345BA14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3352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0475" y="381000"/>
            <a:ext cx="7654925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333500"/>
            <a:ext cx="8212138" cy="4152900"/>
          </a:xfrm>
        </p:spPr>
        <p:txBody>
          <a:bodyPr/>
          <a:lstStyle>
            <a:lvl1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33549-BFC9-4BF0-9FBA-65427DD1C36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11176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73380-B78A-433D-A185-6B66C956F9B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286399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3788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EA9E-4803-4675-8B78-8345A199ED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06242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nsolas" panose="020B0609020204030204" pitchFamily="49" charset="0"/>
              </a:defRPr>
            </a:lvl1pPr>
            <a:lvl2pPr>
              <a:defRPr>
                <a:latin typeface="Consolas" panose="020B0609020204030204" pitchFamily="49" charset="0"/>
              </a:defRPr>
            </a:lvl2pPr>
            <a:lvl3pPr>
              <a:defRPr>
                <a:latin typeface="Consolas" panose="020B0609020204030204" pitchFamily="49" charset="0"/>
              </a:defRPr>
            </a:lvl3pPr>
            <a:lvl4pPr>
              <a:defRPr>
                <a:latin typeface="Consolas" panose="020B0609020204030204" pitchFamily="49" charset="0"/>
              </a:defRPr>
            </a:lvl4pPr>
            <a:lvl5pPr>
              <a:defRPr>
                <a:latin typeface="Consolas" panose="020B0609020204030204" pitchFamily="49" charset="0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9937-0E40-43AD-BFFC-FBB7E39213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286946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EB91-339C-4767-8E29-640607BFB3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38955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3075-5D69-42ED-BA42-81A28040C5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610760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42C8-2BEA-4D9C-8D4A-EC5FEA706A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907010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E699-B664-4ADD-9D4C-2D9DC487B7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38745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D68BD6-F2AC-4C4A-8F8D-65F5D4D7674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 latinLnBrk="0">
              <a:defRPr sz="2000">
                <a:latin typeface="Consolas" panose="020B0609020204030204" pitchFamily="49" charset="0"/>
                <a:ea typeface="굴림" panose="020B0600000101010101" pitchFamily="50" charset="-127"/>
              </a:defRPr>
            </a:lvl1pPr>
            <a:lvl2pPr latinLnBrk="0">
              <a:defRPr sz="2000">
                <a:latin typeface="Consolas" panose="020B0609020204030204" pitchFamily="49" charset="0"/>
                <a:ea typeface="굴림" panose="020B0600000101010101" pitchFamily="50" charset="-127"/>
              </a:defRPr>
            </a:lvl2pPr>
            <a:lvl3pPr latinLnBrk="0">
              <a:defRPr sz="2000">
                <a:latin typeface="Consolas" panose="020B0609020204030204" pitchFamily="49" charset="0"/>
                <a:ea typeface="굴림" panose="020B0600000101010101" pitchFamily="50" charset="-127"/>
              </a:defRPr>
            </a:lvl3pPr>
            <a:lvl4pPr latinLnBrk="0">
              <a:defRPr sz="2000">
                <a:latin typeface="Consolas" panose="020B0609020204030204" pitchFamily="49" charset="0"/>
                <a:ea typeface="굴림" panose="020B0600000101010101" pitchFamily="50" charset="-127"/>
              </a:defRPr>
            </a:lvl4pPr>
            <a:lvl5pPr latinLnBrk="0">
              <a:defRPr sz="2000">
                <a:latin typeface="Consolas" panose="020B0609020204030204" pitchFamily="49" charset="0"/>
                <a:ea typeface="굴림" panose="020B0600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935B436-607B-4AFB-9E64-1D70D83B6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70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06C2-0DA7-47BB-9621-6D1989AA27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13811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5A77-7AB3-4045-BB51-3D8CF4A208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249655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B081-A71A-444A-A2AF-89DA29C0BD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817373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5413-FC64-46C4-A0E6-E84EF80C31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863530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AFA2-59AA-4AA3-BC8D-2284A14999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41949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0798-55B2-40C5-ADC8-8A6811FDD6C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48688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41D7012-2259-4632-8AAB-C6F10B5DE4BC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7588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E2D8A51-0246-4A53-A23F-EFAAFA2EC9DD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83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AD3BCD7-E6AB-4617-92D2-612D069525F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8887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0D4E03-310E-4366-AD7E-BBC129BDD9F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401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6DEBC0-A9C0-44E5-B374-CB0A8893CF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7326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8BB32C-D42E-4CDD-A6E0-6426DFB378C8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526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341F9A-7C3D-4F3D-9DB3-C913A538C0A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89598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C33549-BFC9-4BF0-9FBA-65427DD1C36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060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rtl="0" eaLnBrk="1" latinLnBrk="1" hangingPunct="1">
        <a:spcBef>
          <a:spcPct val="0"/>
        </a:spcBef>
        <a:buNone/>
        <a:defRPr kumimoji="0" sz="3600" kern="1200">
          <a:solidFill>
            <a:schemeClr val="tx2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F7DACDB-8E2E-4AB2-A4BA-6828B9730B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5079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kumimoji="0" lang="en-US" altLang="ko-KR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sp>
        <p:nvSpPr>
          <p:cNvPr id="3076" name="AutoShape 142"/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dirty="0">
                <a:latin typeface="Arial" pitchFamily="34" charset="0"/>
              </a:rPr>
              <a:t>제</a:t>
            </a:r>
            <a:r>
              <a:rPr kumimoji="0" lang="en-US" altLang="ko-KR" dirty="0">
                <a:latin typeface="Arial" pitchFamily="34" charset="0"/>
              </a:rPr>
              <a:t>4</a:t>
            </a:r>
            <a:r>
              <a:rPr kumimoji="0" lang="ko-KR" altLang="en-US" dirty="0">
                <a:latin typeface="Arial" pitchFamily="34" charset="0"/>
              </a:rPr>
              <a:t>장 수식과 연산자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E1E80-5A76-4BE5-B4AB-A9AC96386B4B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</p:spTree>
    <p:extLst>
      <p:ext uri="{BB962C8B-B14F-4D97-AF65-F5344CB8AC3E}">
        <p14:creationId xmlns:p14="http://schemas.microsoft.com/office/powerpoint/2010/main" val="307463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/>
              <a:t>산술 연산자</a:t>
            </a:r>
          </a:p>
        </p:txBody>
      </p:sp>
      <p:sp>
        <p:nvSpPr>
          <p:cNvPr id="13315" name="Rectangle 16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산술 연산</a:t>
            </a:r>
            <a:r>
              <a:rPr lang="en-US" altLang="ko-KR" dirty="0"/>
              <a:t>: </a:t>
            </a:r>
            <a:r>
              <a:rPr lang="ko-KR" altLang="en-US" dirty="0"/>
              <a:t>컴퓨터의 가장 기본적인 연산</a:t>
            </a:r>
            <a:endParaRPr lang="en-US" altLang="ko-KR" dirty="0"/>
          </a:p>
          <a:p>
            <a:r>
              <a:rPr lang="ko-KR" altLang="en-US" dirty="0"/>
              <a:t>덧셈</a:t>
            </a:r>
            <a:r>
              <a:rPr lang="en-US" altLang="ko-KR" dirty="0"/>
              <a:t>, </a:t>
            </a:r>
            <a:r>
              <a:rPr lang="ko-KR" altLang="en-US" dirty="0"/>
              <a:t>뺄셈</a:t>
            </a:r>
            <a:r>
              <a:rPr lang="en-US" altLang="ko-KR" dirty="0"/>
              <a:t>, </a:t>
            </a:r>
            <a:r>
              <a:rPr lang="ko-KR" altLang="en-US" dirty="0"/>
              <a:t>곱셈</a:t>
            </a:r>
            <a:r>
              <a:rPr lang="en-US" altLang="ko-KR" dirty="0"/>
              <a:t>, </a:t>
            </a:r>
            <a:r>
              <a:rPr lang="ko-KR" altLang="en-US" dirty="0"/>
              <a:t>나눗셈 등의 사칙 연산을 수행하는 연산자</a:t>
            </a:r>
            <a:r>
              <a:rPr lang="en-US" altLang="ko-KR" dirty="0"/>
              <a:t> </a:t>
            </a:r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2128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  <p:sp>
        <p:nvSpPr>
          <p:cNvPr id="13317" name="Rectangle 161"/>
          <p:cNvSpPr>
            <a:spLocks noChangeArrowheads="1"/>
          </p:cNvSpPr>
          <p:nvPr/>
        </p:nvSpPr>
        <p:spPr bwMode="auto">
          <a:xfrm>
            <a:off x="0" y="4729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  <p:sp>
        <p:nvSpPr>
          <p:cNvPr id="13318" name="Rectangle 16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  <p:pic>
        <p:nvPicPr>
          <p:cNvPr id="13349" name="Picture 62" descr="C:\Users\chun\AppData\Local\Microsoft\Windows\Temporary Internet Files\Content.IE5\BHSUG4UD\MC90035401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4989513"/>
            <a:ext cx="14890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D826093-3348-4911-88F1-BD271C8C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60" y="2624138"/>
            <a:ext cx="7879976" cy="22952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/>
              <a:t>예제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36588" y="1090612"/>
            <a:ext cx="8259762" cy="519755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kumimoji="0"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kumimoji="0"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kumimoji="0"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en-US" altLang="ko-KR" sz="1600" dirty="0">
              <a:solidFill>
                <a:srgbClr val="A31515"/>
              </a:solidFill>
              <a:latin typeface="Consolas" panose="020B0609020204030204" pitchFamily="49" charset="0"/>
            </a:endParaRP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main()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kumimoji="0"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x, y, result;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kumimoji="0"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두개의 정수를 </a:t>
            </a:r>
            <a:r>
              <a:rPr kumimoji="0"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: ");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scanf(</a:t>
            </a:r>
            <a:r>
              <a:rPr kumimoji="0" lang="es-E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%d"</a:t>
            </a:r>
            <a:r>
              <a:rPr kumimoji="0"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&amp;x, &amp;y);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result = x + y;		</a:t>
            </a:r>
            <a:endParaRPr kumimoji="0" lang="en-US" altLang="ko-KR" sz="16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printf(</a:t>
            </a:r>
            <a:r>
              <a:rPr kumimoji="0" lang="es-E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+ %d = %d"</a:t>
            </a:r>
            <a:r>
              <a:rPr kumimoji="0"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x, y, result);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result = x - y;		</a:t>
            </a:r>
            <a:r>
              <a:rPr kumimoji="0"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kumimoji="0"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뺄셈 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printf(</a:t>
            </a:r>
            <a:r>
              <a:rPr kumimoji="0" lang="es-E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- %d = %d"</a:t>
            </a:r>
            <a:r>
              <a:rPr kumimoji="0"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x, y, result);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result = x * y;		</a:t>
            </a:r>
            <a:r>
              <a:rPr kumimoji="0"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kumimoji="0"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곱셈 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printf(</a:t>
            </a:r>
            <a:r>
              <a:rPr kumimoji="0" lang="es-E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+ %d = %d"</a:t>
            </a:r>
            <a:r>
              <a:rPr kumimoji="0"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x, y, result);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result = x / y;		</a:t>
            </a:r>
            <a:r>
              <a:rPr kumimoji="0"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kumimoji="0"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나눗셈 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printf(</a:t>
            </a:r>
            <a:r>
              <a:rPr kumimoji="0" lang="es-E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/ %d = %d"</a:t>
            </a:r>
            <a:r>
              <a:rPr kumimoji="0"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x, y, result);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result = x % y;		</a:t>
            </a:r>
            <a:r>
              <a:rPr kumimoji="0"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kumimoji="0"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나머지 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printf(</a:t>
            </a:r>
            <a:r>
              <a:rPr kumimoji="0" lang="es-E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%% %d = %d"</a:t>
            </a:r>
            <a:r>
              <a:rPr kumimoji="0"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x, y, result);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4340" name="Freeform 5"/>
          <p:cNvSpPr>
            <a:spLocks/>
          </p:cNvSpPr>
          <p:nvPr/>
        </p:nvSpPr>
        <p:spPr bwMode="auto">
          <a:xfrm>
            <a:off x="6035675" y="2006600"/>
            <a:ext cx="501650" cy="573088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2147483647 h 1332"/>
              <a:gd name="T4" fmla="*/ 2147483647 w 727"/>
              <a:gd name="T5" fmla="*/ 2147483647 h 1332"/>
              <a:gd name="T6" fmla="*/ 2147483647 w 727"/>
              <a:gd name="T7" fmla="*/ 2147483647 h 1332"/>
              <a:gd name="T8" fmla="*/ 2147483647 w 727"/>
              <a:gd name="T9" fmla="*/ 2147483647 h 1332"/>
              <a:gd name="T10" fmla="*/ 2147483647 w 727"/>
              <a:gd name="T11" fmla="*/ 2147483647 h 1332"/>
              <a:gd name="T12" fmla="*/ 0 w 727"/>
              <a:gd name="T13" fmla="*/ 0 h 13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lin ang="5400000" scaled="1"/>
          </a:gradFill>
          <a:ln w="1270" cmpd="sng">
            <a:solidFill>
              <a:srgbClr val="BF8A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41" name="Freeform 6"/>
          <p:cNvSpPr>
            <a:spLocks/>
          </p:cNvSpPr>
          <p:nvPr/>
        </p:nvSpPr>
        <p:spPr bwMode="auto">
          <a:xfrm>
            <a:off x="5694363" y="2006600"/>
            <a:ext cx="341312" cy="573088"/>
          </a:xfrm>
          <a:custGeom>
            <a:avLst/>
            <a:gdLst>
              <a:gd name="T0" fmla="*/ 0 w 700"/>
              <a:gd name="T1" fmla="*/ 2147483647 h 1312"/>
              <a:gd name="T2" fmla="*/ 2147483647 w 700"/>
              <a:gd name="T3" fmla="*/ 2147483647 h 1312"/>
              <a:gd name="T4" fmla="*/ 2147483647 w 700"/>
              <a:gd name="T5" fmla="*/ 0 h 1312"/>
              <a:gd name="T6" fmla="*/ 0 w 700"/>
              <a:gd name="T7" fmla="*/ 2147483647 h 1312"/>
              <a:gd name="T8" fmla="*/ 0 w 700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lin ang="5400000" scaled="1"/>
          </a:gradFill>
          <a:ln w="1270" cmpd="sng">
            <a:solidFill>
              <a:srgbClr val="BF8A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42" name="Freeform 5"/>
          <p:cNvSpPr>
            <a:spLocks/>
          </p:cNvSpPr>
          <p:nvPr/>
        </p:nvSpPr>
        <p:spPr bwMode="auto">
          <a:xfrm>
            <a:off x="7289800" y="2000250"/>
            <a:ext cx="501650" cy="574675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2147483647 h 1332"/>
              <a:gd name="T4" fmla="*/ 2147483647 w 727"/>
              <a:gd name="T5" fmla="*/ 2147483647 h 1332"/>
              <a:gd name="T6" fmla="*/ 2147483647 w 727"/>
              <a:gd name="T7" fmla="*/ 2147483647 h 1332"/>
              <a:gd name="T8" fmla="*/ 2147483647 w 727"/>
              <a:gd name="T9" fmla="*/ 2147483647 h 1332"/>
              <a:gd name="T10" fmla="*/ 2147483647 w 727"/>
              <a:gd name="T11" fmla="*/ 2147483647 h 1332"/>
              <a:gd name="T12" fmla="*/ 0 w 727"/>
              <a:gd name="T13" fmla="*/ 0 h 13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99"/>
              </a:gs>
            </a:gsLst>
            <a:lin ang="5400000" scaled="1"/>
          </a:gradFill>
          <a:ln w="1270" cmpd="sng">
            <a:solidFill>
              <a:srgbClr val="BF8A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43" name="Freeform 6"/>
          <p:cNvSpPr>
            <a:spLocks/>
          </p:cNvSpPr>
          <p:nvPr/>
        </p:nvSpPr>
        <p:spPr bwMode="auto">
          <a:xfrm>
            <a:off x="6948488" y="2000250"/>
            <a:ext cx="341312" cy="574675"/>
          </a:xfrm>
          <a:custGeom>
            <a:avLst/>
            <a:gdLst>
              <a:gd name="T0" fmla="*/ 0 w 700"/>
              <a:gd name="T1" fmla="*/ 2147483647 h 1312"/>
              <a:gd name="T2" fmla="*/ 2147483647 w 700"/>
              <a:gd name="T3" fmla="*/ 2147483647 h 1312"/>
              <a:gd name="T4" fmla="*/ 2147483647 w 700"/>
              <a:gd name="T5" fmla="*/ 0 h 1312"/>
              <a:gd name="T6" fmla="*/ 0 w 700"/>
              <a:gd name="T7" fmla="*/ 2147483647 h 1312"/>
              <a:gd name="T8" fmla="*/ 0 w 700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99"/>
              </a:gs>
            </a:gsLst>
            <a:lin ang="5400000" scaled="1"/>
          </a:gradFill>
          <a:ln w="1270" cmpd="sng">
            <a:solidFill>
              <a:srgbClr val="BF8A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5791200" y="1743075"/>
            <a:ext cx="708025" cy="720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3600">
                <a:latin typeface="Lucida Calligraphy" panose="03010101010101010101" pitchFamily="66" charset="0"/>
              </a:rPr>
              <a:t>7</a:t>
            </a: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5694363" y="2149475"/>
            <a:ext cx="500062" cy="671513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2147483647 h 1332"/>
              <a:gd name="T4" fmla="*/ 2147483647 w 727"/>
              <a:gd name="T5" fmla="*/ 2147483647 h 1332"/>
              <a:gd name="T6" fmla="*/ 2147483647 w 727"/>
              <a:gd name="T7" fmla="*/ 2147483647 h 1332"/>
              <a:gd name="T8" fmla="*/ 2147483647 w 727"/>
              <a:gd name="T9" fmla="*/ 2147483647 h 1332"/>
              <a:gd name="T10" fmla="*/ 2147483647 w 727"/>
              <a:gd name="T11" fmla="*/ 2147483647 h 1332"/>
              <a:gd name="T12" fmla="*/ 0 w 727"/>
              <a:gd name="T13" fmla="*/ 0 h 13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rgbClr val="FFCCFF"/>
              </a:gs>
            </a:gsLst>
            <a:lin ang="5400000" scaled="1"/>
          </a:gradFill>
          <a:ln w="1270" cap="flat" cmpd="sng">
            <a:solidFill>
              <a:srgbClr val="BF8A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46" name="Freeform 8"/>
          <p:cNvSpPr>
            <a:spLocks/>
          </p:cNvSpPr>
          <p:nvPr/>
        </p:nvSpPr>
        <p:spPr bwMode="auto">
          <a:xfrm>
            <a:off x="6194425" y="2149475"/>
            <a:ext cx="342900" cy="671513"/>
          </a:xfrm>
          <a:custGeom>
            <a:avLst/>
            <a:gdLst>
              <a:gd name="T0" fmla="*/ 0 w 700"/>
              <a:gd name="T1" fmla="*/ 2147483647 h 1312"/>
              <a:gd name="T2" fmla="*/ 2147483647 w 700"/>
              <a:gd name="T3" fmla="*/ 2147483647 h 1312"/>
              <a:gd name="T4" fmla="*/ 2147483647 w 700"/>
              <a:gd name="T5" fmla="*/ 0 h 1312"/>
              <a:gd name="T6" fmla="*/ 0 w 700"/>
              <a:gd name="T7" fmla="*/ 2147483647 h 1312"/>
              <a:gd name="T8" fmla="*/ 0 w 700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rgbClr val="FFCCFF"/>
              </a:gs>
            </a:gsLst>
            <a:lin ang="5400000" scaled="1"/>
          </a:gradFill>
          <a:ln w="9525" cap="flat" cmpd="sng">
            <a:solidFill>
              <a:srgbClr val="BF8A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47" name="TextBox 59"/>
          <p:cNvSpPr txBox="1">
            <a:spLocks noChangeArrowheads="1"/>
          </p:cNvSpPr>
          <p:nvPr/>
        </p:nvSpPr>
        <p:spPr bwMode="auto">
          <a:xfrm>
            <a:off x="5743575" y="2219325"/>
            <a:ext cx="212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2800">
                <a:latin typeface="Lucida Calligraphy" panose="03010101010101010101" pitchFamily="66" charset="0"/>
              </a:rPr>
              <a:t>x</a:t>
            </a:r>
            <a:endParaRPr kumimoji="0" lang="ko-KR" altLang="en-US" sz="2800">
              <a:latin typeface="Lucida Calligraphy" panose="03010101010101010101" pitchFamily="66" charset="0"/>
            </a:endParaRPr>
          </a:p>
        </p:txBody>
      </p:sp>
      <p:sp>
        <p:nvSpPr>
          <p:cNvPr id="14348" name="Oval 7"/>
          <p:cNvSpPr>
            <a:spLocks noChangeArrowheads="1"/>
          </p:cNvSpPr>
          <p:nvPr/>
        </p:nvSpPr>
        <p:spPr bwMode="auto">
          <a:xfrm>
            <a:off x="6985000" y="1743075"/>
            <a:ext cx="746125" cy="720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3600">
                <a:latin typeface="Lucida Calligraphy" panose="03010101010101010101" pitchFamily="66" charset="0"/>
              </a:rPr>
              <a:t>4</a:t>
            </a:r>
          </a:p>
        </p:txBody>
      </p:sp>
      <p:sp>
        <p:nvSpPr>
          <p:cNvPr id="14349" name="Freeform 9"/>
          <p:cNvSpPr>
            <a:spLocks/>
          </p:cNvSpPr>
          <p:nvPr/>
        </p:nvSpPr>
        <p:spPr bwMode="auto">
          <a:xfrm>
            <a:off x="6948488" y="2128838"/>
            <a:ext cx="501650" cy="671512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2147483647 h 1332"/>
              <a:gd name="T4" fmla="*/ 2147483647 w 727"/>
              <a:gd name="T5" fmla="*/ 2147483647 h 1332"/>
              <a:gd name="T6" fmla="*/ 2147483647 w 727"/>
              <a:gd name="T7" fmla="*/ 2147483647 h 1332"/>
              <a:gd name="T8" fmla="*/ 2147483647 w 727"/>
              <a:gd name="T9" fmla="*/ 2147483647 h 1332"/>
              <a:gd name="T10" fmla="*/ 2147483647 w 727"/>
              <a:gd name="T11" fmla="*/ 2147483647 h 1332"/>
              <a:gd name="T12" fmla="*/ 0 w 727"/>
              <a:gd name="T13" fmla="*/ 0 h 13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CCFF99"/>
              </a:gs>
            </a:gsLst>
            <a:lin ang="5400000" scaled="1"/>
          </a:gradFill>
          <a:ln w="1270" cap="flat" cmpd="sng">
            <a:solidFill>
              <a:srgbClr val="BF8A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50" name="Freeform 8"/>
          <p:cNvSpPr>
            <a:spLocks/>
          </p:cNvSpPr>
          <p:nvPr/>
        </p:nvSpPr>
        <p:spPr bwMode="auto">
          <a:xfrm>
            <a:off x="7446963" y="2136775"/>
            <a:ext cx="341312" cy="669925"/>
          </a:xfrm>
          <a:custGeom>
            <a:avLst/>
            <a:gdLst>
              <a:gd name="T0" fmla="*/ 0 w 700"/>
              <a:gd name="T1" fmla="*/ 2147483647 h 1312"/>
              <a:gd name="T2" fmla="*/ 2147483647 w 700"/>
              <a:gd name="T3" fmla="*/ 2147483647 h 1312"/>
              <a:gd name="T4" fmla="*/ 2147483647 w 700"/>
              <a:gd name="T5" fmla="*/ 0 h 1312"/>
              <a:gd name="T6" fmla="*/ 0 w 700"/>
              <a:gd name="T7" fmla="*/ 2147483647 h 1312"/>
              <a:gd name="T8" fmla="*/ 0 w 700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CCFF99"/>
              </a:gs>
            </a:gsLst>
            <a:lin ang="5400000" scaled="1"/>
          </a:gradFill>
          <a:ln w="9525" cap="flat" cmpd="sng">
            <a:solidFill>
              <a:srgbClr val="BF8A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51" name="TextBox 64"/>
          <p:cNvSpPr txBox="1">
            <a:spLocks noChangeArrowheads="1"/>
          </p:cNvSpPr>
          <p:nvPr/>
        </p:nvSpPr>
        <p:spPr bwMode="auto">
          <a:xfrm>
            <a:off x="6956425" y="2249488"/>
            <a:ext cx="320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2800">
                <a:latin typeface="Lucida Calligraphy" panose="03010101010101010101" pitchFamily="66" charset="0"/>
              </a:rPr>
              <a:t>y</a:t>
            </a:r>
            <a:endParaRPr kumimoji="0" lang="ko-KR" altLang="en-US" sz="2800">
              <a:latin typeface="Lucida Calligraphy" panose="03010101010101010101" pitchFamily="66" charset="0"/>
            </a:endParaRPr>
          </a:p>
        </p:txBody>
      </p:sp>
      <p:grpSp>
        <p:nvGrpSpPr>
          <p:cNvPr id="529" name="그룹 528"/>
          <p:cNvGrpSpPr>
            <a:grpSpLocks/>
          </p:cNvGrpSpPr>
          <p:nvPr/>
        </p:nvGrpSpPr>
        <p:grpSpPr bwMode="auto">
          <a:xfrm>
            <a:off x="5915195" y="3835379"/>
            <a:ext cx="3187700" cy="2492480"/>
            <a:chOff x="1264444" y="1662113"/>
            <a:chExt cx="4895850" cy="3916362"/>
          </a:xfrm>
        </p:grpSpPr>
        <p:sp>
          <p:nvSpPr>
            <p:cNvPr id="14354" name="AutoShape 191"/>
            <p:cNvSpPr>
              <a:spLocks noChangeAspect="1" noChangeArrowheads="1" noTextEdit="1"/>
            </p:cNvSpPr>
            <p:nvPr/>
          </p:nvSpPr>
          <p:spPr bwMode="auto">
            <a:xfrm>
              <a:off x="1264444" y="1662113"/>
              <a:ext cx="4895850" cy="391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5" name="Freeform 193"/>
            <p:cNvSpPr>
              <a:spLocks/>
            </p:cNvSpPr>
            <p:nvPr/>
          </p:nvSpPr>
          <p:spPr bwMode="auto">
            <a:xfrm>
              <a:off x="1343819" y="1679575"/>
              <a:ext cx="4799013" cy="3387725"/>
            </a:xfrm>
            <a:custGeom>
              <a:avLst/>
              <a:gdLst>
                <a:gd name="T0" fmla="*/ 2147483647 w 3023"/>
                <a:gd name="T1" fmla="*/ 2147483647 h 2134"/>
                <a:gd name="T2" fmla="*/ 2147483647 w 3023"/>
                <a:gd name="T3" fmla="*/ 2147483647 h 2134"/>
                <a:gd name="T4" fmla="*/ 0 w 3023"/>
                <a:gd name="T5" fmla="*/ 2147483647 h 2134"/>
                <a:gd name="T6" fmla="*/ 0 w 3023"/>
                <a:gd name="T7" fmla="*/ 2147483647 h 2134"/>
                <a:gd name="T8" fmla="*/ 2147483647 w 3023"/>
                <a:gd name="T9" fmla="*/ 0 h 2134"/>
                <a:gd name="T10" fmla="*/ 2147483647 w 3023"/>
                <a:gd name="T11" fmla="*/ 2147483647 h 2134"/>
                <a:gd name="T12" fmla="*/ 2147483647 w 3023"/>
                <a:gd name="T13" fmla="*/ 2147483647 h 2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3" h="2134">
                  <a:moveTo>
                    <a:pt x="3023" y="2023"/>
                  </a:moveTo>
                  <a:lnTo>
                    <a:pt x="17" y="2134"/>
                  </a:lnTo>
                  <a:lnTo>
                    <a:pt x="0" y="2128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023" y="117"/>
                  </a:lnTo>
                  <a:lnTo>
                    <a:pt x="3023" y="2023"/>
                  </a:lnTo>
                  <a:close/>
                </a:path>
              </a:pathLst>
            </a:custGeom>
            <a:solidFill>
              <a:srgbClr val="C5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6" name="Freeform 194"/>
            <p:cNvSpPr>
              <a:spLocks/>
            </p:cNvSpPr>
            <p:nvPr/>
          </p:nvSpPr>
          <p:spPr bwMode="auto">
            <a:xfrm>
              <a:off x="1343819" y="1679575"/>
              <a:ext cx="2698750" cy="2795587"/>
            </a:xfrm>
            <a:custGeom>
              <a:avLst/>
              <a:gdLst>
                <a:gd name="T0" fmla="*/ 2147483647 w 1700"/>
                <a:gd name="T1" fmla="*/ 0 h 1761"/>
                <a:gd name="T2" fmla="*/ 0 w 1700"/>
                <a:gd name="T3" fmla="*/ 2147483647 h 1761"/>
                <a:gd name="T4" fmla="*/ 0 w 1700"/>
                <a:gd name="T5" fmla="*/ 2147483647 h 1761"/>
                <a:gd name="T6" fmla="*/ 0 w 1700"/>
                <a:gd name="T7" fmla="*/ 2147483647 h 1761"/>
                <a:gd name="T8" fmla="*/ 2147483647 w 1700"/>
                <a:gd name="T9" fmla="*/ 2147483647 h 1761"/>
                <a:gd name="T10" fmla="*/ 2147483647 w 1700"/>
                <a:gd name="T11" fmla="*/ 0 h 17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00" h="1761">
                  <a:moveTo>
                    <a:pt x="17" y="0"/>
                  </a:moveTo>
                  <a:lnTo>
                    <a:pt x="0" y="17"/>
                  </a:lnTo>
                  <a:lnTo>
                    <a:pt x="0" y="1723"/>
                  </a:lnTo>
                  <a:lnTo>
                    <a:pt x="0" y="1761"/>
                  </a:lnTo>
                  <a:lnTo>
                    <a:pt x="1700" y="6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5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7" name="Freeform 195"/>
            <p:cNvSpPr>
              <a:spLocks/>
            </p:cNvSpPr>
            <p:nvPr/>
          </p:nvSpPr>
          <p:spPr bwMode="auto">
            <a:xfrm>
              <a:off x="1343819" y="1785938"/>
              <a:ext cx="2752725" cy="2760662"/>
            </a:xfrm>
            <a:custGeom>
              <a:avLst/>
              <a:gdLst>
                <a:gd name="T0" fmla="*/ 2147483647 w 1734"/>
                <a:gd name="T1" fmla="*/ 0 h 1739"/>
                <a:gd name="T2" fmla="*/ 0 w 1734"/>
                <a:gd name="T3" fmla="*/ 2147483647 h 1739"/>
                <a:gd name="T4" fmla="*/ 0 w 1734"/>
                <a:gd name="T5" fmla="*/ 2147483647 h 1739"/>
                <a:gd name="T6" fmla="*/ 2147483647 w 1734"/>
                <a:gd name="T7" fmla="*/ 0 h 1739"/>
                <a:gd name="T8" fmla="*/ 2147483647 w 1734"/>
                <a:gd name="T9" fmla="*/ 0 h 17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4" h="1739">
                  <a:moveTo>
                    <a:pt x="1700" y="0"/>
                  </a:moveTo>
                  <a:lnTo>
                    <a:pt x="0" y="1694"/>
                  </a:lnTo>
                  <a:lnTo>
                    <a:pt x="0" y="1739"/>
                  </a:lnTo>
                  <a:lnTo>
                    <a:pt x="1734" y="0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C9C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8" name="Freeform 196"/>
            <p:cNvSpPr>
              <a:spLocks/>
            </p:cNvSpPr>
            <p:nvPr/>
          </p:nvSpPr>
          <p:spPr bwMode="auto">
            <a:xfrm>
              <a:off x="1343819" y="1785938"/>
              <a:ext cx="2814638" cy="2822575"/>
            </a:xfrm>
            <a:custGeom>
              <a:avLst/>
              <a:gdLst>
                <a:gd name="T0" fmla="*/ 2147483647 w 1773"/>
                <a:gd name="T1" fmla="*/ 0 h 1778"/>
                <a:gd name="T2" fmla="*/ 0 w 1773"/>
                <a:gd name="T3" fmla="*/ 2147483647 h 1778"/>
                <a:gd name="T4" fmla="*/ 0 w 1773"/>
                <a:gd name="T5" fmla="*/ 2147483647 h 1778"/>
                <a:gd name="T6" fmla="*/ 2147483647 w 1773"/>
                <a:gd name="T7" fmla="*/ 0 h 1778"/>
                <a:gd name="T8" fmla="*/ 2147483647 w 1773"/>
                <a:gd name="T9" fmla="*/ 0 h 17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3" h="1778">
                  <a:moveTo>
                    <a:pt x="1734" y="0"/>
                  </a:moveTo>
                  <a:lnTo>
                    <a:pt x="0" y="1739"/>
                  </a:lnTo>
                  <a:lnTo>
                    <a:pt x="0" y="1778"/>
                  </a:lnTo>
                  <a:lnTo>
                    <a:pt x="1773" y="0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CC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9" name="Freeform 197"/>
            <p:cNvSpPr>
              <a:spLocks/>
            </p:cNvSpPr>
            <p:nvPr/>
          </p:nvSpPr>
          <p:spPr bwMode="auto">
            <a:xfrm>
              <a:off x="1343819" y="1785938"/>
              <a:ext cx="2876550" cy="2884487"/>
            </a:xfrm>
            <a:custGeom>
              <a:avLst/>
              <a:gdLst>
                <a:gd name="T0" fmla="*/ 2147483647 w 1812"/>
                <a:gd name="T1" fmla="*/ 0 h 1817"/>
                <a:gd name="T2" fmla="*/ 0 w 1812"/>
                <a:gd name="T3" fmla="*/ 2147483647 h 1817"/>
                <a:gd name="T4" fmla="*/ 0 w 1812"/>
                <a:gd name="T5" fmla="*/ 2147483647 h 1817"/>
                <a:gd name="T6" fmla="*/ 2147483647 w 1812"/>
                <a:gd name="T7" fmla="*/ 2147483647 h 1817"/>
                <a:gd name="T8" fmla="*/ 2147483647 w 1812"/>
                <a:gd name="T9" fmla="*/ 0 h 1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2" h="1817">
                  <a:moveTo>
                    <a:pt x="1773" y="0"/>
                  </a:moveTo>
                  <a:lnTo>
                    <a:pt x="0" y="1778"/>
                  </a:lnTo>
                  <a:lnTo>
                    <a:pt x="0" y="1817"/>
                  </a:lnTo>
                  <a:lnTo>
                    <a:pt x="1812" y="5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rgbClr val="CFD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0" name="Freeform 198"/>
            <p:cNvSpPr>
              <a:spLocks/>
            </p:cNvSpPr>
            <p:nvPr/>
          </p:nvSpPr>
          <p:spPr bwMode="auto">
            <a:xfrm>
              <a:off x="1343819" y="1793875"/>
              <a:ext cx="2936875" cy="2938462"/>
            </a:xfrm>
            <a:custGeom>
              <a:avLst/>
              <a:gdLst>
                <a:gd name="T0" fmla="*/ 2147483647 w 1850"/>
                <a:gd name="T1" fmla="*/ 0 h 1851"/>
                <a:gd name="T2" fmla="*/ 0 w 1850"/>
                <a:gd name="T3" fmla="*/ 2147483647 h 1851"/>
                <a:gd name="T4" fmla="*/ 0 w 1850"/>
                <a:gd name="T5" fmla="*/ 2147483647 h 1851"/>
                <a:gd name="T6" fmla="*/ 2147483647 w 1850"/>
                <a:gd name="T7" fmla="*/ 0 h 1851"/>
                <a:gd name="T8" fmla="*/ 2147483647 w 1850"/>
                <a:gd name="T9" fmla="*/ 0 h 18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0" h="1851">
                  <a:moveTo>
                    <a:pt x="1812" y="0"/>
                  </a:moveTo>
                  <a:lnTo>
                    <a:pt x="0" y="1812"/>
                  </a:lnTo>
                  <a:lnTo>
                    <a:pt x="0" y="1851"/>
                  </a:lnTo>
                  <a:lnTo>
                    <a:pt x="1850" y="0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D2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1" name="Freeform 199"/>
            <p:cNvSpPr>
              <a:spLocks/>
            </p:cNvSpPr>
            <p:nvPr/>
          </p:nvSpPr>
          <p:spPr bwMode="auto">
            <a:xfrm>
              <a:off x="1343819" y="1793875"/>
              <a:ext cx="2998788" cy="2998787"/>
            </a:xfrm>
            <a:custGeom>
              <a:avLst/>
              <a:gdLst>
                <a:gd name="T0" fmla="*/ 2147483647 w 1889"/>
                <a:gd name="T1" fmla="*/ 0 h 1889"/>
                <a:gd name="T2" fmla="*/ 0 w 1889"/>
                <a:gd name="T3" fmla="*/ 2147483647 h 1889"/>
                <a:gd name="T4" fmla="*/ 0 w 1889"/>
                <a:gd name="T5" fmla="*/ 2147483647 h 1889"/>
                <a:gd name="T6" fmla="*/ 2147483647 w 1889"/>
                <a:gd name="T7" fmla="*/ 0 h 1889"/>
                <a:gd name="T8" fmla="*/ 2147483647 w 1889"/>
                <a:gd name="T9" fmla="*/ 0 h 1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9" h="1889">
                  <a:moveTo>
                    <a:pt x="1850" y="0"/>
                  </a:moveTo>
                  <a:lnTo>
                    <a:pt x="0" y="1851"/>
                  </a:lnTo>
                  <a:lnTo>
                    <a:pt x="0" y="1889"/>
                  </a:lnTo>
                  <a:lnTo>
                    <a:pt x="1889" y="0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D4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2" name="Freeform 200"/>
            <p:cNvSpPr>
              <a:spLocks/>
            </p:cNvSpPr>
            <p:nvPr/>
          </p:nvSpPr>
          <p:spPr bwMode="auto">
            <a:xfrm>
              <a:off x="1343819" y="1793875"/>
              <a:ext cx="3060700" cy="3060700"/>
            </a:xfrm>
            <a:custGeom>
              <a:avLst/>
              <a:gdLst>
                <a:gd name="T0" fmla="*/ 2147483647 w 1928"/>
                <a:gd name="T1" fmla="*/ 0 h 1928"/>
                <a:gd name="T2" fmla="*/ 0 w 1928"/>
                <a:gd name="T3" fmla="*/ 2147483647 h 1928"/>
                <a:gd name="T4" fmla="*/ 0 w 1928"/>
                <a:gd name="T5" fmla="*/ 2147483647 h 1928"/>
                <a:gd name="T6" fmla="*/ 2147483647 w 1928"/>
                <a:gd name="T7" fmla="*/ 2147483647 h 1928"/>
                <a:gd name="T8" fmla="*/ 2147483647 w 1928"/>
                <a:gd name="T9" fmla="*/ 0 h 1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8" h="1928">
                  <a:moveTo>
                    <a:pt x="1889" y="0"/>
                  </a:moveTo>
                  <a:lnTo>
                    <a:pt x="0" y="1889"/>
                  </a:lnTo>
                  <a:lnTo>
                    <a:pt x="0" y="1928"/>
                  </a:lnTo>
                  <a:lnTo>
                    <a:pt x="1928" y="6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3" name="Freeform 201"/>
            <p:cNvSpPr>
              <a:spLocks/>
            </p:cNvSpPr>
            <p:nvPr/>
          </p:nvSpPr>
          <p:spPr bwMode="auto">
            <a:xfrm>
              <a:off x="1343819" y="1803400"/>
              <a:ext cx="3122613" cy="3113087"/>
            </a:xfrm>
            <a:custGeom>
              <a:avLst/>
              <a:gdLst>
                <a:gd name="T0" fmla="*/ 2147483647 w 1967"/>
                <a:gd name="T1" fmla="*/ 0 h 1961"/>
                <a:gd name="T2" fmla="*/ 0 w 1967"/>
                <a:gd name="T3" fmla="*/ 2147483647 h 1961"/>
                <a:gd name="T4" fmla="*/ 0 w 1967"/>
                <a:gd name="T5" fmla="*/ 2147483647 h 1961"/>
                <a:gd name="T6" fmla="*/ 2147483647 w 1967"/>
                <a:gd name="T7" fmla="*/ 0 h 1961"/>
                <a:gd name="T8" fmla="*/ 2147483647 w 1967"/>
                <a:gd name="T9" fmla="*/ 0 h 1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" h="1961">
                  <a:moveTo>
                    <a:pt x="1928" y="0"/>
                  </a:moveTo>
                  <a:lnTo>
                    <a:pt x="0" y="1922"/>
                  </a:lnTo>
                  <a:lnTo>
                    <a:pt x="0" y="1961"/>
                  </a:lnTo>
                  <a:lnTo>
                    <a:pt x="1967" y="0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DBD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4" name="Freeform 202"/>
            <p:cNvSpPr>
              <a:spLocks/>
            </p:cNvSpPr>
            <p:nvPr/>
          </p:nvSpPr>
          <p:spPr bwMode="auto">
            <a:xfrm>
              <a:off x="1343819" y="1803400"/>
              <a:ext cx="3175000" cy="3175000"/>
            </a:xfrm>
            <a:custGeom>
              <a:avLst/>
              <a:gdLst>
                <a:gd name="T0" fmla="*/ 2147483647 w 2000"/>
                <a:gd name="T1" fmla="*/ 0 h 2000"/>
                <a:gd name="T2" fmla="*/ 0 w 2000"/>
                <a:gd name="T3" fmla="*/ 2147483647 h 2000"/>
                <a:gd name="T4" fmla="*/ 0 w 2000"/>
                <a:gd name="T5" fmla="*/ 2147483647 h 2000"/>
                <a:gd name="T6" fmla="*/ 2147483647 w 2000"/>
                <a:gd name="T7" fmla="*/ 0 h 2000"/>
                <a:gd name="T8" fmla="*/ 2147483647 w 2000"/>
                <a:gd name="T9" fmla="*/ 0 h 2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" h="2000">
                  <a:moveTo>
                    <a:pt x="1967" y="0"/>
                  </a:moveTo>
                  <a:lnTo>
                    <a:pt x="0" y="1961"/>
                  </a:lnTo>
                  <a:lnTo>
                    <a:pt x="0" y="2000"/>
                  </a:lnTo>
                  <a:lnTo>
                    <a:pt x="2000" y="0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DEE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5" name="Freeform 203"/>
            <p:cNvSpPr>
              <a:spLocks/>
            </p:cNvSpPr>
            <p:nvPr/>
          </p:nvSpPr>
          <p:spPr bwMode="auto">
            <a:xfrm>
              <a:off x="1343819" y="1803400"/>
              <a:ext cx="3308350" cy="3263900"/>
            </a:xfrm>
            <a:custGeom>
              <a:avLst/>
              <a:gdLst>
                <a:gd name="T0" fmla="*/ 2147483647 w 2084"/>
                <a:gd name="T1" fmla="*/ 2147483647 h 2056"/>
                <a:gd name="T2" fmla="*/ 2147483647 w 2084"/>
                <a:gd name="T3" fmla="*/ 0 h 2056"/>
                <a:gd name="T4" fmla="*/ 0 w 2084"/>
                <a:gd name="T5" fmla="*/ 2147483647 h 2056"/>
                <a:gd name="T6" fmla="*/ 0 w 2084"/>
                <a:gd name="T7" fmla="*/ 2147483647 h 2056"/>
                <a:gd name="T8" fmla="*/ 0 w 2084"/>
                <a:gd name="T9" fmla="*/ 2147483647 h 2056"/>
                <a:gd name="T10" fmla="*/ 0 w 2084"/>
                <a:gd name="T11" fmla="*/ 2147483647 h 2056"/>
                <a:gd name="T12" fmla="*/ 2147483647 w 2084"/>
                <a:gd name="T13" fmla="*/ 2147483647 h 2056"/>
                <a:gd name="T14" fmla="*/ 2147483647 w 2084"/>
                <a:gd name="T15" fmla="*/ 2147483647 h 2056"/>
                <a:gd name="T16" fmla="*/ 2147483647 w 2084"/>
                <a:gd name="T17" fmla="*/ 2147483647 h 20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84" h="2056">
                  <a:moveTo>
                    <a:pt x="2084" y="5"/>
                  </a:moveTo>
                  <a:lnTo>
                    <a:pt x="2000" y="0"/>
                  </a:lnTo>
                  <a:lnTo>
                    <a:pt x="0" y="2000"/>
                  </a:lnTo>
                  <a:lnTo>
                    <a:pt x="0" y="2045"/>
                  </a:lnTo>
                  <a:lnTo>
                    <a:pt x="0" y="2050"/>
                  </a:lnTo>
                  <a:lnTo>
                    <a:pt x="17" y="2056"/>
                  </a:lnTo>
                  <a:lnTo>
                    <a:pt x="28" y="2056"/>
                  </a:lnTo>
                  <a:lnTo>
                    <a:pt x="2084" y="5"/>
                  </a:lnTo>
                  <a:close/>
                </a:path>
              </a:pathLst>
            </a:custGeom>
            <a:solidFill>
              <a:srgbClr val="E1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6" name="Freeform 204"/>
            <p:cNvSpPr>
              <a:spLocks/>
            </p:cNvSpPr>
            <p:nvPr/>
          </p:nvSpPr>
          <p:spPr bwMode="auto">
            <a:xfrm>
              <a:off x="1388269" y="1811338"/>
              <a:ext cx="3325813" cy="3255962"/>
            </a:xfrm>
            <a:custGeom>
              <a:avLst/>
              <a:gdLst>
                <a:gd name="T0" fmla="*/ 2147483647 w 2095"/>
                <a:gd name="T1" fmla="*/ 2147483647 h 2051"/>
                <a:gd name="T2" fmla="*/ 2147483647 w 2095"/>
                <a:gd name="T3" fmla="*/ 0 h 2051"/>
                <a:gd name="T4" fmla="*/ 2147483647 w 2095"/>
                <a:gd name="T5" fmla="*/ 0 h 2051"/>
                <a:gd name="T6" fmla="*/ 0 w 2095"/>
                <a:gd name="T7" fmla="*/ 2147483647 h 2051"/>
                <a:gd name="T8" fmla="*/ 2147483647 w 2095"/>
                <a:gd name="T9" fmla="*/ 2147483647 h 20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" h="2051">
                  <a:moveTo>
                    <a:pt x="44" y="2051"/>
                  </a:moveTo>
                  <a:lnTo>
                    <a:pt x="2095" y="0"/>
                  </a:lnTo>
                  <a:lnTo>
                    <a:pt x="2056" y="0"/>
                  </a:lnTo>
                  <a:lnTo>
                    <a:pt x="0" y="2051"/>
                  </a:lnTo>
                  <a:lnTo>
                    <a:pt x="44" y="2051"/>
                  </a:lnTo>
                  <a:close/>
                </a:path>
              </a:pathLst>
            </a:custGeom>
            <a:solidFill>
              <a:srgbClr val="DEE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7" name="Freeform 205"/>
            <p:cNvSpPr>
              <a:spLocks/>
            </p:cNvSpPr>
            <p:nvPr/>
          </p:nvSpPr>
          <p:spPr bwMode="auto">
            <a:xfrm>
              <a:off x="1458119" y="1811338"/>
              <a:ext cx="3325813" cy="3255962"/>
            </a:xfrm>
            <a:custGeom>
              <a:avLst/>
              <a:gdLst>
                <a:gd name="T0" fmla="*/ 2147483647 w 2095"/>
                <a:gd name="T1" fmla="*/ 2147483647 h 2051"/>
                <a:gd name="T2" fmla="*/ 2147483647 w 2095"/>
                <a:gd name="T3" fmla="*/ 0 h 2051"/>
                <a:gd name="T4" fmla="*/ 2147483647 w 2095"/>
                <a:gd name="T5" fmla="*/ 0 h 2051"/>
                <a:gd name="T6" fmla="*/ 0 w 2095"/>
                <a:gd name="T7" fmla="*/ 2147483647 h 2051"/>
                <a:gd name="T8" fmla="*/ 2147483647 w 2095"/>
                <a:gd name="T9" fmla="*/ 2147483647 h 20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" h="2051">
                  <a:moveTo>
                    <a:pt x="45" y="2051"/>
                  </a:moveTo>
                  <a:lnTo>
                    <a:pt x="2095" y="0"/>
                  </a:lnTo>
                  <a:lnTo>
                    <a:pt x="2051" y="0"/>
                  </a:lnTo>
                  <a:lnTo>
                    <a:pt x="0" y="2051"/>
                  </a:lnTo>
                  <a:lnTo>
                    <a:pt x="45" y="2051"/>
                  </a:lnTo>
                  <a:close/>
                </a:path>
              </a:pathLst>
            </a:custGeom>
            <a:solidFill>
              <a:srgbClr val="DBD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8" name="Freeform 206"/>
            <p:cNvSpPr>
              <a:spLocks/>
            </p:cNvSpPr>
            <p:nvPr/>
          </p:nvSpPr>
          <p:spPr bwMode="auto">
            <a:xfrm>
              <a:off x="1529557" y="1811338"/>
              <a:ext cx="3316288" cy="3255962"/>
            </a:xfrm>
            <a:custGeom>
              <a:avLst/>
              <a:gdLst>
                <a:gd name="T0" fmla="*/ 2147483647 w 2089"/>
                <a:gd name="T1" fmla="*/ 2147483647 h 2051"/>
                <a:gd name="T2" fmla="*/ 2147483647 w 2089"/>
                <a:gd name="T3" fmla="*/ 2147483647 h 2051"/>
                <a:gd name="T4" fmla="*/ 2147483647 w 2089"/>
                <a:gd name="T5" fmla="*/ 0 h 2051"/>
                <a:gd name="T6" fmla="*/ 0 w 2089"/>
                <a:gd name="T7" fmla="*/ 2147483647 h 2051"/>
                <a:gd name="T8" fmla="*/ 2147483647 w 2089"/>
                <a:gd name="T9" fmla="*/ 2147483647 h 20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9" h="2051">
                  <a:moveTo>
                    <a:pt x="50" y="2045"/>
                  </a:moveTo>
                  <a:lnTo>
                    <a:pt x="2089" y="6"/>
                  </a:lnTo>
                  <a:lnTo>
                    <a:pt x="2050" y="0"/>
                  </a:lnTo>
                  <a:lnTo>
                    <a:pt x="0" y="2051"/>
                  </a:lnTo>
                  <a:lnTo>
                    <a:pt x="50" y="2045"/>
                  </a:ln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9" name="Freeform 207"/>
            <p:cNvSpPr>
              <a:spLocks/>
            </p:cNvSpPr>
            <p:nvPr/>
          </p:nvSpPr>
          <p:spPr bwMode="auto">
            <a:xfrm>
              <a:off x="1608932" y="1820863"/>
              <a:ext cx="3306763" cy="3236912"/>
            </a:xfrm>
            <a:custGeom>
              <a:avLst/>
              <a:gdLst>
                <a:gd name="T0" fmla="*/ 2147483647 w 2083"/>
                <a:gd name="T1" fmla="*/ 0 h 2039"/>
                <a:gd name="T2" fmla="*/ 0 w 2083"/>
                <a:gd name="T3" fmla="*/ 2147483647 h 2039"/>
                <a:gd name="T4" fmla="*/ 2147483647 w 2083"/>
                <a:gd name="T5" fmla="*/ 2147483647 h 2039"/>
                <a:gd name="T6" fmla="*/ 2147483647 w 2083"/>
                <a:gd name="T7" fmla="*/ 0 h 2039"/>
                <a:gd name="T8" fmla="*/ 2147483647 w 2083"/>
                <a:gd name="T9" fmla="*/ 0 h 20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3" h="2039">
                  <a:moveTo>
                    <a:pt x="2039" y="0"/>
                  </a:moveTo>
                  <a:lnTo>
                    <a:pt x="0" y="2039"/>
                  </a:lnTo>
                  <a:lnTo>
                    <a:pt x="44" y="2039"/>
                  </a:lnTo>
                  <a:lnTo>
                    <a:pt x="2083" y="0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rgbClr val="D4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0" name="Freeform 208"/>
            <p:cNvSpPr>
              <a:spLocks/>
            </p:cNvSpPr>
            <p:nvPr/>
          </p:nvSpPr>
          <p:spPr bwMode="auto">
            <a:xfrm>
              <a:off x="1678782" y="1820863"/>
              <a:ext cx="3298825" cy="3236912"/>
            </a:xfrm>
            <a:custGeom>
              <a:avLst/>
              <a:gdLst>
                <a:gd name="T0" fmla="*/ 2147483647 w 2078"/>
                <a:gd name="T1" fmla="*/ 0 h 2039"/>
                <a:gd name="T2" fmla="*/ 0 w 2078"/>
                <a:gd name="T3" fmla="*/ 2147483647 h 2039"/>
                <a:gd name="T4" fmla="*/ 2147483647 w 2078"/>
                <a:gd name="T5" fmla="*/ 2147483647 h 2039"/>
                <a:gd name="T6" fmla="*/ 2147483647 w 2078"/>
                <a:gd name="T7" fmla="*/ 0 h 2039"/>
                <a:gd name="T8" fmla="*/ 2147483647 w 2078"/>
                <a:gd name="T9" fmla="*/ 0 h 20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8" h="2039">
                  <a:moveTo>
                    <a:pt x="2039" y="0"/>
                  </a:moveTo>
                  <a:lnTo>
                    <a:pt x="0" y="2039"/>
                  </a:lnTo>
                  <a:lnTo>
                    <a:pt x="45" y="2039"/>
                  </a:lnTo>
                  <a:lnTo>
                    <a:pt x="2078" y="0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rgbClr val="D2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1" name="Freeform 209"/>
            <p:cNvSpPr>
              <a:spLocks/>
            </p:cNvSpPr>
            <p:nvPr/>
          </p:nvSpPr>
          <p:spPr bwMode="auto">
            <a:xfrm>
              <a:off x="1750219" y="1820863"/>
              <a:ext cx="3298825" cy="3236912"/>
            </a:xfrm>
            <a:custGeom>
              <a:avLst/>
              <a:gdLst>
                <a:gd name="T0" fmla="*/ 2147483647 w 2078"/>
                <a:gd name="T1" fmla="*/ 0 h 2039"/>
                <a:gd name="T2" fmla="*/ 0 w 2078"/>
                <a:gd name="T3" fmla="*/ 2147483647 h 2039"/>
                <a:gd name="T4" fmla="*/ 2147483647 w 2078"/>
                <a:gd name="T5" fmla="*/ 2147483647 h 2039"/>
                <a:gd name="T6" fmla="*/ 2147483647 w 2078"/>
                <a:gd name="T7" fmla="*/ 0 h 2039"/>
                <a:gd name="T8" fmla="*/ 2147483647 w 2078"/>
                <a:gd name="T9" fmla="*/ 0 h 20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8" h="2039">
                  <a:moveTo>
                    <a:pt x="2033" y="0"/>
                  </a:moveTo>
                  <a:lnTo>
                    <a:pt x="0" y="2039"/>
                  </a:lnTo>
                  <a:lnTo>
                    <a:pt x="44" y="2034"/>
                  </a:lnTo>
                  <a:lnTo>
                    <a:pt x="2078" y="0"/>
                  </a:lnTo>
                  <a:lnTo>
                    <a:pt x="2033" y="0"/>
                  </a:lnTo>
                  <a:close/>
                </a:path>
              </a:pathLst>
            </a:custGeom>
            <a:solidFill>
              <a:srgbClr val="CFD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2" name="Freeform 210"/>
            <p:cNvSpPr>
              <a:spLocks/>
            </p:cNvSpPr>
            <p:nvPr/>
          </p:nvSpPr>
          <p:spPr bwMode="auto">
            <a:xfrm>
              <a:off x="1820069" y="1820863"/>
              <a:ext cx="3290888" cy="3228975"/>
            </a:xfrm>
            <a:custGeom>
              <a:avLst/>
              <a:gdLst>
                <a:gd name="T0" fmla="*/ 0 w 2073"/>
                <a:gd name="T1" fmla="*/ 2147483647 h 2034"/>
                <a:gd name="T2" fmla="*/ 2147483647 w 2073"/>
                <a:gd name="T3" fmla="*/ 2147483647 h 2034"/>
                <a:gd name="T4" fmla="*/ 2147483647 w 2073"/>
                <a:gd name="T5" fmla="*/ 2147483647 h 2034"/>
                <a:gd name="T6" fmla="*/ 2147483647 w 2073"/>
                <a:gd name="T7" fmla="*/ 0 h 2034"/>
                <a:gd name="T8" fmla="*/ 0 w 2073"/>
                <a:gd name="T9" fmla="*/ 2147483647 h 2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3" h="2034">
                  <a:moveTo>
                    <a:pt x="0" y="2034"/>
                  </a:moveTo>
                  <a:lnTo>
                    <a:pt x="45" y="2034"/>
                  </a:lnTo>
                  <a:lnTo>
                    <a:pt x="2073" y="6"/>
                  </a:lnTo>
                  <a:lnTo>
                    <a:pt x="2034" y="0"/>
                  </a:lnTo>
                  <a:lnTo>
                    <a:pt x="0" y="2034"/>
                  </a:lnTo>
                  <a:close/>
                </a:path>
              </a:pathLst>
            </a:custGeom>
            <a:solidFill>
              <a:srgbClr val="CC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3" name="Freeform 211"/>
            <p:cNvSpPr>
              <a:spLocks/>
            </p:cNvSpPr>
            <p:nvPr/>
          </p:nvSpPr>
          <p:spPr bwMode="auto">
            <a:xfrm>
              <a:off x="1891507" y="1830388"/>
              <a:ext cx="3289300" cy="3219450"/>
            </a:xfrm>
            <a:custGeom>
              <a:avLst/>
              <a:gdLst>
                <a:gd name="T0" fmla="*/ 2147483647 w 2072"/>
                <a:gd name="T1" fmla="*/ 2147483647 h 2028"/>
                <a:gd name="T2" fmla="*/ 2147483647 w 2072"/>
                <a:gd name="T3" fmla="*/ 0 h 2028"/>
                <a:gd name="T4" fmla="*/ 2147483647 w 2072"/>
                <a:gd name="T5" fmla="*/ 0 h 2028"/>
                <a:gd name="T6" fmla="*/ 0 w 2072"/>
                <a:gd name="T7" fmla="*/ 2147483647 h 2028"/>
                <a:gd name="T8" fmla="*/ 2147483647 w 2072"/>
                <a:gd name="T9" fmla="*/ 2147483647 h 2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2" h="2028">
                  <a:moveTo>
                    <a:pt x="44" y="2028"/>
                  </a:moveTo>
                  <a:lnTo>
                    <a:pt x="2072" y="0"/>
                  </a:lnTo>
                  <a:lnTo>
                    <a:pt x="2028" y="0"/>
                  </a:lnTo>
                  <a:lnTo>
                    <a:pt x="0" y="2028"/>
                  </a:lnTo>
                  <a:lnTo>
                    <a:pt x="44" y="2028"/>
                  </a:lnTo>
                  <a:close/>
                </a:path>
              </a:pathLst>
            </a:custGeom>
            <a:solidFill>
              <a:srgbClr val="C9C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4" name="Freeform 212"/>
            <p:cNvSpPr>
              <a:spLocks/>
            </p:cNvSpPr>
            <p:nvPr/>
          </p:nvSpPr>
          <p:spPr bwMode="auto">
            <a:xfrm>
              <a:off x="1961357" y="1830388"/>
              <a:ext cx="4181475" cy="3219450"/>
            </a:xfrm>
            <a:custGeom>
              <a:avLst/>
              <a:gdLst>
                <a:gd name="T0" fmla="*/ 2147483647 w 2634"/>
                <a:gd name="T1" fmla="*/ 0 h 2028"/>
                <a:gd name="T2" fmla="*/ 0 w 2634"/>
                <a:gd name="T3" fmla="*/ 2147483647 h 2028"/>
                <a:gd name="T4" fmla="*/ 2147483647 w 2634"/>
                <a:gd name="T5" fmla="*/ 2147483647 h 2028"/>
                <a:gd name="T6" fmla="*/ 2147483647 w 2634"/>
                <a:gd name="T7" fmla="*/ 2147483647 h 2028"/>
                <a:gd name="T8" fmla="*/ 2147483647 w 2634"/>
                <a:gd name="T9" fmla="*/ 0 h 2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4" h="2028">
                  <a:moveTo>
                    <a:pt x="2028" y="0"/>
                  </a:moveTo>
                  <a:lnTo>
                    <a:pt x="0" y="2028"/>
                  </a:lnTo>
                  <a:lnTo>
                    <a:pt x="2634" y="1928"/>
                  </a:lnTo>
                  <a:lnTo>
                    <a:pt x="2634" y="22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C5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5" name="Rectangle 213"/>
            <p:cNvSpPr>
              <a:spLocks noChangeArrowheads="1"/>
            </p:cNvSpPr>
            <p:nvPr/>
          </p:nvSpPr>
          <p:spPr bwMode="auto">
            <a:xfrm>
              <a:off x="6011069" y="1962150"/>
              <a:ext cx="79375" cy="2840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76" name="Freeform 214"/>
            <p:cNvSpPr>
              <a:spLocks/>
            </p:cNvSpPr>
            <p:nvPr/>
          </p:nvSpPr>
          <p:spPr bwMode="auto">
            <a:xfrm>
              <a:off x="1281907" y="4025900"/>
              <a:ext cx="79375" cy="696912"/>
            </a:xfrm>
            <a:custGeom>
              <a:avLst/>
              <a:gdLst>
                <a:gd name="T0" fmla="*/ 2147483647 w 50"/>
                <a:gd name="T1" fmla="*/ 2147483647 h 439"/>
                <a:gd name="T2" fmla="*/ 0 w 50"/>
                <a:gd name="T3" fmla="*/ 2147483647 h 439"/>
                <a:gd name="T4" fmla="*/ 0 w 50"/>
                <a:gd name="T5" fmla="*/ 2147483647 h 439"/>
                <a:gd name="T6" fmla="*/ 2147483647 w 50"/>
                <a:gd name="T7" fmla="*/ 0 h 439"/>
                <a:gd name="T8" fmla="*/ 2147483647 w 50"/>
                <a:gd name="T9" fmla="*/ 2147483647 h 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439">
                  <a:moveTo>
                    <a:pt x="45" y="439"/>
                  </a:moveTo>
                  <a:lnTo>
                    <a:pt x="0" y="356"/>
                  </a:lnTo>
                  <a:lnTo>
                    <a:pt x="0" y="67"/>
                  </a:lnTo>
                  <a:lnTo>
                    <a:pt x="50" y="0"/>
                  </a:lnTo>
                  <a:lnTo>
                    <a:pt x="45" y="439"/>
                  </a:lnTo>
                  <a:close/>
                </a:path>
              </a:pathLst>
            </a:custGeom>
            <a:solidFill>
              <a:srgbClr val="929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7" name="Freeform 215"/>
            <p:cNvSpPr>
              <a:spLocks/>
            </p:cNvSpPr>
            <p:nvPr/>
          </p:nvSpPr>
          <p:spPr bwMode="auto">
            <a:xfrm>
              <a:off x="3196432" y="4970463"/>
              <a:ext cx="855663" cy="404812"/>
            </a:xfrm>
            <a:custGeom>
              <a:avLst/>
              <a:gdLst>
                <a:gd name="T0" fmla="*/ 2147483647 w 539"/>
                <a:gd name="T1" fmla="*/ 2147483647 h 255"/>
                <a:gd name="T2" fmla="*/ 0 w 539"/>
                <a:gd name="T3" fmla="*/ 2147483647 h 255"/>
                <a:gd name="T4" fmla="*/ 0 w 539"/>
                <a:gd name="T5" fmla="*/ 2147483647 h 255"/>
                <a:gd name="T6" fmla="*/ 2147483647 w 539"/>
                <a:gd name="T7" fmla="*/ 2147483647 h 255"/>
                <a:gd name="T8" fmla="*/ 2147483647 w 539"/>
                <a:gd name="T9" fmla="*/ 2147483647 h 255"/>
                <a:gd name="T10" fmla="*/ 2147483647 w 539"/>
                <a:gd name="T11" fmla="*/ 2147483647 h 255"/>
                <a:gd name="T12" fmla="*/ 2147483647 w 539"/>
                <a:gd name="T13" fmla="*/ 2147483647 h 255"/>
                <a:gd name="T14" fmla="*/ 2147483647 w 539"/>
                <a:gd name="T15" fmla="*/ 2147483647 h 255"/>
                <a:gd name="T16" fmla="*/ 2147483647 w 539"/>
                <a:gd name="T17" fmla="*/ 2147483647 h 255"/>
                <a:gd name="T18" fmla="*/ 2147483647 w 539"/>
                <a:gd name="T19" fmla="*/ 2147483647 h 255"/>
                <a:gd name="T20" fmla="*/ 2147483647 w 539"/>
                <a:gd name="T21" fmla="*/ 2147483647 h 255"/>
                <a:gd name="T22" fmla="*/ 2147483647 w 539"/>
                <a:gd name="T23" fmla="*/ 2147483647 h 255"/>
                <a:gd name="T24" fmla="*/ 2147483647 w 539"/>
                <a:gd name="T25" fmla="*/ 2147483647 h 255"/>
                <a:gd name="T26" fmla="*/ 2147483647 w 539"/>
                <a:gd name="T27" fmla="*/ 2147483647 h 255"/>
                <a:gd name="T28" fmla="*/ 2147483647 w 539"/>
                <a:gd name="T29" fmla="*/ 2147483647 h 255"/>
                <a:gd name="T30" fmla="*/ 2147483647 w 539"/>
                <a:gd name="T31" fmla="*/ 0 h 255"/>
                <a:gd name="T32" fmla="*/ 2147483647 w 539"/>
                <a:gd name="T33" fmla="*/ 2147483647 h 255"/>
                <a:gd name="T34" fmla="*/ 2147483647 w 539"/>
                <a:gd name="T35" fmla="*/ 2147483647 h 255"/>
                <a:gd name="T36" fmla="*/ 2147483647 w 539"/>
                <a:gd name="T37" fmla="*/ 2147483647 h 255"/>
                <a:gd name="T38" fmla="*/ 2147483647 w 539"/>
                <a:gd name="T39" fmla="*/ 2147483647 h 255"/>
                <a:gd name="T40" fmla="*/ 2147483647 w 539"/>
                <a:gd name="T41" fmla="*/ 2147483647 h 255"/>
                <a:gd name="T42" fmla="*/ 2147483647 w 539"/>
                <a:gd name="T43" fmla="*/ 2147483647 h 255"/>
                <a:gd name="T44" fmla="*/ 2147483647 w 539"/>
                <a:gd name="T45" fmla="*/ 2147483647 h 255"/>
                <a:gd name="T46" fmla="*/ 2147483647 w 539"/>
                <a:gd name="T47" fmla="*/ 2147483647 h 2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39" h="255">
                  <a:moveTo>
                    <a:pt x="83" y="16"/>
                  </a:moveTo>
                  <a:lnTo>
                    <a:pt x="0" y="227"/>
                  </a:lnTo>
                  <a:lnTo>
                    <a:pt x="17" y="233"/>
                  </a:lnTo>
                  <a:lnTo>
                    <a:pt x="72" y="244"/>
                  </a:lnTo>
                  <a:lnTo>
                    <a:pt x="189" y="255"/>
                  </a:lnTo>
                  <a:lnTo>
                    <a:pt x="272" y="255"/>
                  </a:lnTo>
                  <a:lnTo>
                    <a:pt x="372" y="250"/>
                  </a:lnTo>
                  <a:lnTo>
                    <a:pt x="483" y="244"/>
                  </a:lnTo>
                  <a:lnTo>
                    <a:pt x="517" y="239"/>
                  </a:lnTo>
                  <a:lnTo>
                    <a:pt x="533" y="227"/>
                  </a:lnTo>
                  <a:lnTo>
                    <a:pt x="539" y="222"/>
                  </a:lnTo>
                  <a:lnTo>
                    <a:pt x="539" y="216"/>
                  </a:lnTo>
                  <a:lnTo>
                    <a:pt x="467" y="0"/>
                  </a:lnTo>
                  <a:lnTo>
                    <a:pt x="361" y="5"/>
                  </a:lnTo>
                  <a:lnTo>
                    <a:pt x="389" y="144"/>
                  </a:lnTo>
                  <a:lnTo>
                    <a:pt x="361" y="150"/>
                  </a:lnTo>
                  <a:lnTo>
                    <a:pt x="333" y="150"/>
                  </a:lnTo>
                  <a:lnTo>
                    <a:pt x="317" y="150"/>
                  </a:lnTo>
                  <a:lnTo>
                    <a:pt x="283" y="11"/>
                  </a:lnTo>
                  <a:lnTo>
                    <a:pt x="83" y="16"/>
                  </a:lnTo>
                  <a:close/>
                </a:path>
              </a:pathLst>
            </a:custGeom>
            <a:solidFill>
              <a:srgbClr val="929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8" name="Freeform 216"/>
            <p:cNvSpPr>
              <a:spLocks/>
            </p:cNvSpPr>
            <p:nvPr/>
          </p:nvSpPr>
          <p:spPr bwMode="auto">
            <a:xfrm>
              <a:off x="1996282" y="5278438"/>
              <a:ext cx="3714750" cy="282575"/>
            </a:xfrm>
            <a:custGeom>
              <a:avLst/>
              <a:gdLst>
                <a:gd name="T0" fmla="*/ 2147483647 w 2340"/>
                <a:gd name="T1" fmla="*/ 2147483647 h 178"/>
                <a:gd name="T2" fmla="*/ 2147483647 w 2340"/>
                <a:gd name="T3" fmla="*/ 2147483647 h 178"/>
                <a:gd name="T4" fmla="*/ 2147483647 w 2340"/>
                <a:gd name="T5" fmla="*/ 2147483647 h 178"/>
                <a:gd name="T6" fmla="*/ 2147483647 w 2340"/>
                <a:gd name="T7" fmla="*/ 2147483647 h 178"/>
                <a:gd name="T8" fmla="*/ 0 w 2340"/>
                <a:gd name="T9" fmla="*/ 2147483647 h 178"/>
                <a:gd name="T10" fmla="*/ 0 w 2340"/>
                <a:gd name="T11" fmla="*/ 2147483647 h 178"/>
                <a:gd name="T12" fmla="*/ 2147483647 w 2340"/>
                <a:gd name="T13" fmla="*/ 2147483647 h 178"/>
                <a:gd name="T14" fmla="*/ 2147483647 w 2340"/>
                <a:gd name="T15" fmla="*/ 2147483647 h 178"/>
                <a:gd name="T16" fmla="*/ 2147483647 w 2340"/>
                <a:gd name="T17" fmla="*/ 2147483647 h 178"/>
                <a:gd name="T18" fmla="*/ 2147483647 w 2340"/>
                <a:gd name="T19" fmla="*/ 2147483647 h 178"/>
                <a:gd name="T20" fmla="*/ 2147483647 w 2340"/>
                <a:gd name="T21" fmla="*/ 2147483647 h 178"/>
                <a:gd name="T22" fmla="*/ 2147483647 w 2340"/>
                <a:gd name="T23" fmla="*/ 2147483647 h 178"/>
                <a:gd name="T24" fmla="*/ 2147483647 w 2340"/>
                <a:gd name="T25" fmla="*/ 2147483647 h 178"/>
                <a:gd name="T26" fmla="*/ 2147483647 w 2340"/>
                <a:gd name="T27" fmla="*/ 2147483647 h 178"/>
                <a:gd name="T28" fmla="*/ 2147483647 w 2340"/>
                <a:gd name="T29" fmla="*/ 0 h 178"/>
                <a:gd name="T30" fmla="*/ 2147483647 w 2340"/>
                <a:gd name="T31" fmla="*/ 2147483647 h 178"/>
                <a:gd name="T32" fmla="*/ 2147483647 w 2340"/>
                <a:gd name="T33" fmla="*/ 2147483647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40" h="178">
                  <a:moveTo>
                    <a:pt x="756" y="33"/>
                  </a:moveTo>
                  <a:lnTo>
                    <a:pt x="756" y="33"/>
                  </a:lnTo>
                  <a:lnTo>
                    <a:pt x="400" y="61"/>
                  </a:lnTo>
                  <a:lnTo>
                    <a:pt x="145" y="83"/>
                  </a:lnTo>
                  <a:lnTo>
                    <a:pt x="0" y="95"/>
                  </a:lnTo>
                  <a:lnTo>
                    <a:pt x="0" y="139"/>
                  </a:lnTo>
                  <a:lnTo>
                    <a:pt x="172" y="178"/>
                  </a:lnTo>
                  <a:lnTo>
                    <a:pt x="2340" y="78"/>
                  </a:lnTo>
                  <a:lnTo>
                    <a:pt x="2340" y="56"/>
                  </a:lnTo>
                  <a:lnTo>
                    <a:pt x="2334" y="45"/>
                  </a:lnTo>
                  <a:lnTo>
                    <a:pt x="2323" y="39"/>
                  </a:lnTo>
                  <a:lnTo>
                    <a:pt x="2312" y="33"/>
                  </a:lnTo>
                  <a:lnTo>
                    <a:pt x="2123" y="0"/>
                  </a:lnTo>
                  <a:lnTo>
                    <a:pt x="1284" y="22"/>
                  </a:lnTo>
                  <a:lnTo>
                    <a:pt x="756" y="33"/>
                  </a:lnTo>
                  <a:close/>
                </a:path>
              </a:pathLst>
            </a:custGeom>
            <a:solidFill>
              <a:srgbClr val="767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9" name="Freeform 217"/>
            <p:cNvSpPr>
              <a:spLocks/>
            </p:cNvSpPr>
            <p:nvPr/>
          </p:nvSpPr>
          <p:spPr bwMode="auto">
            <a:xfrm>
              <a:off x="1485107" y="1803400"/>
              <a:ext cx="4568825" cy="3140075"/>
            </a:xfrm>
            <a:custGeom>
              <a:avLst/>
              <a:gdLst>
                <a:gd name="T0" fmla="*/ 0 w 2878"/>
                <a:gd name="T1" fmla="*/ 0 h 1978"/>
                <a:gd name="T2" fmla="*/ 2147483647 w 2878"/>
                <a:gd name="T3" fmla="*/ 2147483647 h 1978"/>
                <a:gd name="T4" fmla="*/ 2147483647 w 2878"/>
                <a:gd name="T5" fmla="*/ 2147483647 h 1978"/>
                <a:gd name="T6" fmla="*/ 2147483647 w 2878"/>
                <a:gd name="T7" fmla="*/ 2147483647 h 1978"/>
                <a:gd name="T8" fmla="*/ 0 w 2878"/>
                <a:gd name="T9" fmla="*/ 0 h 1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8" h="1978">
                  <a:moveTo>
                    <a:pt x="0" y="0"/>
                  </a:moveTo>
                  <a:lnTo>
                    <a:pt x="5" y="1978"/>
                  </a:lnTo>
                  <a:lnTo>
                    <a:pt x="2878" y="1878"/>
                  </a:lnTo>
                  <a:lnTo>
                    <a:pt x="2878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80" name="Freeform 218"/>
            <p:cNvSpPr>
              <a:spLocks/>
            </p:cNvSpPr>
            <p:nvPr/>
          </p:nvSpPr>
          <p:spPr bwMode="auto">
            <a:xfrm>
              <a:off x="1343819" y="4157663"/>
              <a:ext cx="34925" cy="909637"/>
            </a:xfrm>
            <a:custGeom>
              <a:avLst/>
              <a:gdLst>
                <a:gd name="T0" fmla="*/ 2147483647 w 22"/>
                <a:gd name="T1" fmla="*/ 0 h 573"/>
                <a:gd name="T2" fmla="*/ 0 w 22"/>
                <a:gd name="T3" fmla="*/ 0 h 573"/>
                <a:gd name="T4" fmla="*/ 0 w 22"/>
                <a:gd name="T5" fmla="*/ 2147483647 h 573"/>
                <a:gd name="T6" fmla="*/ 0 w 22"/>
                <a:gd name="T7" fmla="*/ 2147483647 h 573"/>
                <a:gd name="T8" fmla="*/ 2147483647 w 22"/>
                <a:gd name="T9" fmla="*/ 2147483647 h 573"/>
                <a:gd name="T10" fmla="*/ 2147483647 w 22"/>
                <a:gd name="T11" fmla="*/ 0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573">
                  <a:moveTo>
                    <a:pt x="22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562"/>
                  </a:lnTo>
                  <a:lnTo>
                    <a:pt x="22" y="57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7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81" name="Rectangle 219"/>
            <p:cNvSpPr>
              <a:spLocks noChangeArrowheads="1"/>
            </p:cNvSpPr>
            <p:nvPr/>
          </p:nvSpPr>
          <p:spPr bwMode="auto">
            <a:xfrm>
              <a:off x="1343819" y="4114800"/>
              <a:ext cx="34925" cy="42862"/>
            </a:xfrm>
            <a:prstGeom prst="rect">
              <a:avLst/>
            </a:prstGeom>
            <a:solidFill>
              <a:srgbClr val="5B5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2" name="Rectangle 220"/>
            <p:cNvSpPr>
              <a:spLocks noChangeArrowheads="1"/>
            </p:cNvSpPr>
            <p:nvPr/>
          </p:nvSpPr>
          <p:spPr bwMode="auto">
            <a:xfrm>
              <a:off x="1343819" y="4070350"/>
              <a:ext cx="34925" cy="44450"/>
            </a:xfrm>
            <a:prstGeom prst="rect">
              <a:avLst/>
            </a:prstGeom>
            <a:solidFill>
              <a:srgbClr val="616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3" name="Rectangle 221"/>
            <p:cNvSpPr>
              <a:spLocks noChangeArrowheads="1"/>
            </p:cNvSpPr>
            <p:nvPr/>
          </p:nvSpPr>
          <p:spPr bwMode="auto">
            <a:xfrm>
              <a:off x="1343819" y="4025900"/>
              <a:ext cx="34925" cy="44450"/>
            </a:xfrm>
            <a:prstGeom prst="rect">
              <a:avLst/>
            </a:prstGeom>
            <a:solidFill>
              <a:srgbClr val="66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4" name="Rectangle 222"/>
            <p:cNvSpPr>
              <a:spLocks noChangeArrowheads="1"/>
            </p:cNvSpPr>
            <p:nvPr/>
          </p:nvSpPr>
          <p:spPr bwMode="auto">
            <a:xfrm>
              <a:off x="1343819" y="3981450"/>
              <a:ext cx="34925" cy="44450"/>
            </a:xfrm>
            <a:prstGeom prst="rect">
              <a:avLst/>
            </a:prstGeom>
            <a:solidFill>
              <a:srgbClr val="6B6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5" name="Rectangle 223"/>
            <p:cNvSpPr>
              <a:spLocks noChangeArrowheads="1"/>
            </p:cNvSpPr>
            <p:nvPr/>
          </p:nvSpPr>
          <p:spPr bwMode="auto">
            <a:xfrm>
              <a:off x="1343819" y="3938588"/>
              <a:ext cx="34925" cy="42862"/>
            </a:xfrm>
            <a:prstGeom prst="rect">
              <a:avLst/>
            </a:prstGeom>
            <a:solidFill>
              <a:srgbClr val="717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6" name="Rectangle 224"/>
            <p:cNvSpPr>
              <a:spLocks noChangeArrowheads="1"/>
            </p:cNvSpPr>
            <p:nvPr/>
          </p:nvSpPr>
          <p:spPr bwMode="auto">
            <a:xfrm>
              <a:off x="1343819" y="3894138"/>
              <a:ext cx="34925" cy="44450"/>
            </a:xfrm>
            <a:prstGeom prst="rect">
              <a:avLst/>
            </a:prstGeom>
            <a:solidFill>
              <a:srgbClr val="767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7" name="Rectangle 225"/>
            <p:cNvSpPr>
              <a:spLocks noChangeArrowheads="1"/>
            </p:cNvSpPr>
            <p:nvPr/>
          </p:nvSpPr>
          <p:spPr bwMode="auto">
            <a:xfrm>
              <a:off x="1343819" y="3849688"/>
              <a:ext cx="34925" cy="44450"/>
            </a:xfrm>
            <a:prstGeom prst="rect">
              <a:avLst/>
            </a:prstGeom>
            <a:solidFill>
              <a:srgbClr val="7B7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8" name="Rectangle 226"/>
            <p:cNvSpPr>
              <a:spLocks noChangeArrowheads="1"/>
            </p:cNvSpPr>
            <p:nvPr/>
          </p:nvSpPr>
          <p:spPr bwMode="auto">
            <a:xfrm>
              <a:off x="1343819" y="3805238"/>
              <a:ext cx="34925" cy="44450"/>
            </a:xfrm>
            <a:prstGeom prst="rect">
              <a:avLst/>
            </a:prstGeom>
            <a:solidFill>
              <a:srgbClr val="808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9" name="Rectangle 227"/>
            <p:cNvSpPr>
              <a:spLocks noChangeArrowheads="1"/>
            </p:cNvSpPr>
            <p:nvPr/>
          </p:nvSpPr>
          <p:spPr bwMode="auto">
            <a:xfrm>
              <a:off x="1343819" y="3760788"/>
              <a:ext cx="34925" cy="44450"/>
            </a:xfrm>
            <a:prstGeom prst="rect">
              <a:avLst/>
            </a:prstGeom>
            <a:solidFill>
              <a:srgbClr val="86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90" name="Rectangle 228"/>
            <p:cNvSpPr>
              <a:spLocks noChangeArrowheads="1"/>
            </p:cNvSpPr>
            <p:nvPr/>
          </p:nvSpPr>
          <p:spPr bwMode="auto">
            <a:xfrm>
              <a:off x="1343819" y="3717925"/>
              <a:ext cx="34925" cy="42862"/>
            </a:xfrm>
            <a:prstGeom prst="rect">
              <a:avLst/>
            </a:prstGeom>
            <a:solidFill>
              <a:srgbClr val="8B8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91" name="Rectangle 229"/>
            <p:cNvSpPr>
              <a:spLocks noChangeArrowheads="1"/>
            </p:cNvSpPr>
            <p:nvPr/>
          </p:nvSpPr>
          <p:spPr bwMode="auto">
            <a:xfrm>
              <a:off x="1343819" y="3673475"/>
              <a:ext cx="34925" cy="44450"/>
            </a:xfrm>
            <a:prstGeom prst="rect">
              <a:avLst/>
            </a:prstGeom>
            <a:solidFill>
              <a:srgbClr val="909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92" name="Rectangle 230"/>
            <p:cNvSpPr>
              <a:spLocks noChangeArrowheads="1"/>
            </p:cNvSpPr>
            <p:nvPr/>
          </p:nvSpPr>
          <p:spPr bwMode="auto">
            <a:xfrm>
              <a:off x="1343819" y="3629025"/>
              <a:ext cx="34925" cy="44450"/>
            </a:xfrm>
            <a:prstGeom prst="rect">
              <a:avLst/>
            </a:prstGeom>
            <a:solidFill>
              <a:srgbClr val="96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93" name="Rectangle 231"/>
            <p:cNvSpPr>
              <a:spLocks noChangeArrowheads="1"/>
            </p:cNvSpPr>
            <p:nvPr/>
          </p:nvSpPr>
          <p:spPr bwMode="auto">
            <a:xfrm>
              <a:off x="1343819" y="3584575"/>
              <a:ext cx="34925" cy="44450"/>
            </a:xfrm>
            <a:prstGeom prst="rect">
              <a:avLst/>
            </a:prstGeom>
            <a:solidFill>
              <a:srgbClr val="9B9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94" name="Rectangle 232"/>
            <p:cNvSpPr>
              <a:spLocks noChangeArrowheads="1"/>
            </p:cNvSpPr>
            <p:nvPr/>
          </p:nvSpPr>
          <p:spPr bwMode="auto">
            <a:xfrm>
              <a:off x="1343819" y="3540125"/>
              <a:ext cx="34925" cy="44450"/>
            </a:xfrm>
            <a:prstGeom prst="rect">
              <a:avLst/>
            </a:prstGeom>
            <a:solidFill>
              <a:srgbClr val="9FA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95" name="Rectangle 233"/>
            <p:cNvSpPr>
              <a:spLocks noChangeArrowheads="1"/>
            </p:cNvSpPr>
            <p:nvPr/>
          </p:nvSpPr>
          <p:spPr bwMode="auto">
            <a:xfrm>
              <a:off x="1343819" y="3497263"/>
              <a:ext cx="34925" cy="42862"/>
            </a:xfrm>
            <a:prstGeom prst="rect">
              <a:avLst/>
            </a:prstGeom>
            <a:solidFill>
              <a:srgbClr val="A5A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96" name="Rectangle 234"/>
            <p:cNvSpPr>
              <a:spLocks noChangeArrowheads="1"/>
            </p:cNvSpPr>
            <p:nvPr/>
          </p:nvSpPr>
          <p:spPr bwMode="auto">
            <a:xfrm>
              <a:off x="1343819" y="3452813"/>
              <a:ext cx="34925" cy="44450"/>
            </a:xfrm>
            <a:prstGeom prst="rect">
              <a:avLst/>
            </a:prstGeom>
            <a:solidFill>
              <a:srgbClr val="AB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97" name="Rectangle 235"/>
            <p:cNvSpPr>
              <a:spLocks noChangeArrowheads="1"/>
            </p:cNvSpPr>
            <p:nvPr/>
          </p:nvSpPr>
          <p:spPr bwMode="auto">
            <a:xfrm>
              <a:off x="1343819" y="3400425"/>
              <a:ext cx="34925" cy="52387"/>
            </a:xfrm>
            <a:prstGeom prst="rect">
              <a:avLst/>
            </a:prstGeom>
            <a:solidFill>
              <a:srgbClr val="AF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98" name="Rectangle 236"/>
            <p:cNvSpPr>
              <a:spLocks noChangeArrowheads="1"/>
            </p:cNvSpPr>
            <p:nvPr/>
          </p:nvSpPr>
          <p:spPr bwMode="auto">
            <a:xfrm>
              <a:off x="1343819" y="3355975"/>
              <a:ext cx="34925" cy="44450"/>
            </a:xfrm>
            <a:prstGeom prst="rect">
              <a:avLst/>
            </a:prstGeom>
            <a:solidFill>
              <a:srgbClr val="B6B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99" name="Rectangle 237"/>
            <p:cNvSpPr>
              <a:spLocks noChangeArrowheads="1"/>
            </p:cNvSpPr>
            <p:nvPr/>
          </p:nvSpPr>
          <p:spPr bwMode="auto">
            <a:xfrm>
              <a:off x="1343819" y="3311525"/>
              <a:ext cx="34925" cy="44450"/>
            </a:xfrm>
            <a:prstGeom prst="rect">
              <a:avLst/>
            </a:prstGeom>
            <a:solidFill>
              <a:srgbClr val="BAB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00" name="Rectangle 238"/>
            <p:cNvSpPr>
              <a:spLocks noChangeArrowheads="1"/>
            </p:cNvSpPr>
            <p:nvPr/>
          </p:nvSpPr>
          <p:spPr bwMode="auto">
            <a:xfrm>
              <a:off x="1343819" y="3267075"/>
              <a:ext cx="34925" cy="44450"/>
            </a:xfrm>
            <a:prstGeom prst="rect">
              <a:avLst/>
            </a:prstGeom>
            <a:solidFill>
              <a:srgbClr val="C0C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01" name="Rectangle 239"/>
            <p:cNvSpPr>
              <a:spLocks noChangeArrowheads="1"/>
            </p:cNvSpPr>
            <p:nvPr/>
          </p:nvSpPr>
          <p:spPr bwMode="auto">
            <a:xfrm>
              <a:off x="1343819" y="3222625"/>
              <a:ext cx="34925" cy="44450"/>
            </a:xfrm>
            <a:prstGeom prst="rect">
              <a:avLst/>
            </a:prstGeom>
            <a:solidFill>
              <a:srgbClr val="C5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02" name="Rectangle 240"/>
            <p:cNvSpPr>
              <a:spLocks noChangeArrowheads="1"/>
            </p:cNvSpPr>
            <p:nvPr/>
          </p:nvSpPr>
          <p:spPr bwMode="auto">
            <a:xfrm>
              <a:off x="1343819" y="3179763"/>
              <a:ext cx="34925" cy="42862"/>
            </a:xfrm>
            <a:prstGeom prst="rect">
              <a:avLst/>
            </a:prstGeom>
            <a:solidFill>
              <a:srgbClr val="CBCE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03" name="Rectangle 241"/>
            <p:cNvSpPr>
              <a:spLocks noChangeArrowheads="1"/>
            </p:cNvSpPr>
            <p:nvPr/>
          </p:nvSpPr>
          <p:spPr bwMode="auto">
            <a:xfrm>
              <a:off x="1343819" y="3135313"/>
              <a:ext cx="34925" cy="44450"/>
            </a:xfrm>
            <a:prstGeom prst="rect">
              <a:avLst/>
            </a:prstGeom>
            <a:solidFill>
              <a:srgbClr val="D0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04" name="Rectangle 242"/>
            <p:cNvSpPr>
              <a:spLocks noChangeArrowheads="1"/>
            </p:cNvSpPr>
            <p:nvPr/>
          </p:nvSpPr>
          <p:spPr bwMode="auto">
            <a:xfrm>
              <a:off x="1343819" y="3090863"/>
              <a:ext cx="34925" cy="44450"/>
            </a:xfrm>
            <a:prstGeom prst="rect">
              <a:avLst/>
            </a:prstGeom>
            <a:solidFill>
              <a:srgbClr val="D5D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05" name="Rectangle 243"/>
            <p:cNvSpPr>
              <a:spLocks noChangeArrowheads="1"/>
            </p:cNvSpPr>
            <p:nvPr/>
          </p:nvSpPr>
          <p:spPr bwMode="auto">
            <a:xfrm>
              <a:off x="1343819" y="3046413"/>
              <a:ext cx="34925" cy="44450"/>
            </a:xfrm>
            <a:prstGeom prst="rect">
              <a:avLst/>
            </a:prstGeom>
            <a:solidFill>
              <a:srgbClr val="DCD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06" name="Freeform 244"/>
            <p:cNvSpPr>
              <a:spLocks/>
            </p:cNvSpPr>
            <p:nvPr/>
          </p:nvSpPr>
          <p:spPr bwMode="auto">
            <a:xfrm>
              <a:off x="1343819" y="1679575"/>
              <a:ext cx="34925" cy="1366837"/>
            </a:xfrm>
            <a:custGeom>
              <a:avLst/>
              <a:gdLst>
                <a:gd name="T0" fmla="*/ 2147483647 w 22"/>
                <a:gd name="T1" fmla="*/ 0 h 861"/>
                <a:gd name="T2" fmla="*/ 0 w 22"/>
                <a:gd name="T3" fmla="*/ 2147483647 h 861"/>
                <a:gd name="T4" fmla="*/ 0 w 22"/>
                <a:gd name="T5" fmla="*/ 2147483647 h 861"/>
                <a:gd name="T6" fmla="*/ 0 w 22"/>
                <a:gd name="T7" fmla="*/ 2147483647 h 861"/>
                <a:gd name="T8" fmla="*/ 2147483647 w 22"/>
                <a:gd name="T9" fmla="*/ 2147483647 h 861"/>
                <a:gd name="T10" fmla="*/ 2147483647 w 22"/>
                <a:gd name="T11" fmla="*/ 0 h 8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61">
                  <a:moveTo>
                    <a:pt x="17" y="0"/>
                  </a:moveTo>
                  <a:lnTo>
                    <a:pt x="0" y="17"/>
                  </a:lnTo>
                  <a:lnTo>
                    <a:pt x="0" y="834"/>
                  </a:lnTo>
                  <a:lnTo>
                    <a:pt x="0" y="861"/>
                  </a:lnTo>
                  <a:lnTo>
                    <a:pt x="22" y="86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07" name="Freeform 245"/>
            <p:cNvSpPr>
              <a:spLocks/>
            </p:cNvSpPr>
            <p:nvPr/>
          </p:nvSpPr>
          <p:spPr bwMode="auto">
            <a:xfrm>
              <a:off x="1520032" y="1838325"/>
              <a:ext cx="4508500" cy="3070225"/>
            </a:xfrm>
            <a:custGeom>
              <a:avLst/>
              <a:gdLst>
                <a:gd name="T0" fmla="*/ 0 w 2840"/>
                <a:gd name="T1" fmla="*/ 0 h 1934"/>
                <a:gd name="T2" fmla="*/ 2147483647 w 2840"/>
                <a:gd name="T3" fmla="*/ 2147483647 h 1934"/>
                <a:gd name="T4" fmla="*/ 2147483647 w 2840"/>
                <a:gd name="T5" fmla="*/ 2147483647 h 1934"/>
                <a:gd name="T6" fmla="*/ 2147483647 w 2840"/>
                <a:gd name="T7" fmla="*/ 2147483647 h 1934"/>
                <a:gd name="T8" fmla="*/ 0 w 2840"/>
                <a:gd name="T9" fmla="*/ 0 h 1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0" h="1934">
                  <a:moveTo>
                    <a:pt x="0" y="0"/>
                  </a:moveTo>
                  <a:lnTo>
                    <a:pt x="6" y="1934"/>
                  </a:lnTo>
                  <a:lnTo>
                    <a:pt x="2840" y="1834"/>
                  </a:lnTo>
                  <a:lnTo>
                    <a:pt x="2834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6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08" name="Freeform 246"/>
            <p:cNvSpPr>
              <a:spLocks/>
            </p:cNvSpPr>
            <p:nvPr/>
          </p:nvSpPr>
          <p:spPr bwMode="auto">
            <a:xfrm>
              <a:off x="1520032" y="1838325"/>
              <a:ext cx="1808163" cy="1852612"/>
            </a:xfrm>
            <a:custGeom>
              <a:avLst/>
              <a:gdLst>
                <a:gd name="T0" fmla="*/ 0 w 1139"/>
                <a:gd name="T1" fmla="*/ 0 h 1167"/>
                <a:gd name="T2" fmla="*/ 2147483647 w 1139"/>
                <a:gd name="T3" fmla="*/ 2147483647 h 1167"/>
                <a:gd name="T4" fmla="*/ 2147483647 w 1139"/>
                <a:gd name="T5" fmla="*/ 2147483647 h 1167"/>
                <a:gd name="T6" fmla="*/ 0 w 1139"/>
                <a:gd name="T7" fmla="*/ 0 h 1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9" h="1167">
                  <a:moveTo>
                    <a:pt x="0" y="0"/>
                  </a:moveTo>
                  <a:lnTo>
                    <a:pt x="6" y="1167"/>
                  </a:lnTo>
                  <a:lnTo>
                    <a:pt x="113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09" name="Freeform 247"/>
            <p:cNvSpPr>
              <a:spLocks/>
            </p:cNvSpPr>
            <p:nvPr/>
          </p:nvSpPr>
          <p:spPr bwMode="auto">
            <a:xfrm>
              <a:off x="1529557" y="1900238"/>
              <a:ext cx="1905000" cy="1897062"/>
            </a:xfrm>
            <a:custGeom>
              <a:avLst/>
              <a:gdLst>
                <a:gd name="T0" fmla="*/ 2147483647 w 1200"/>
                <a:gd name="T1" fmla="*/ 0 h 1195"/>
                <a:gd name="T2" fmla="*/ 0 w 1200"/>
                <a:gd name="T3" fmla="*/ 2147483647 h 1195"/>
                <a:gd name="T4" fmla="*/ 0 w 1200"/>
                <a:gd name="T5" fmla="*/ 2147483647 h 1195"/>
                <a:gd name="T6" fmla="*/ 2147483647 w 1200"/>
                <a:gd name="T7" fmla="*/ 2147483647 h 1195"/>
                <a:gd name="T8" fmla="*/ 2147483647 w 1200"/>
                <a:gd name="T9" fmla="*/ 0 h 1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0" h="1195">
                  <a:moveTo>
                    <a:pt x="1133" y="0"/>
                  </a:moveTo>
                  <a:lnTo>
                    <a:pt x="0" y="1128"/>
                  </a:lnTo>
                  <a:lnTo>
                    <a:pt x="0" y="1195"/>
                  </a:lnTo>
                  <a:lnTo>
                    <a:pt x="1200" y="6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5A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10" name="Freeform 248"/>
            <p:cNvSpPr>
              <a:spLocks/>
            </p:cNvSpPr>
            <p:nvPr/>
          </p:nvSpPr>
          <p:spPr bwMode="auto">
            <a:xfrm>
              <a:off x="1529557" y="1909763"/>
              <a:ext cx="2001838" cy="1984375"/>
            </a:xfrm>
            <a:custGeom>
              <a:avLst/>
              <a:gdLst>
                <a:gd name="T0" fmla="*/ 2147483647 w 1261"/>
                <a:gd name="T1" fmla="*/ 0 h 1250"/>
                <a:gd name="T2" fmla="*/ 0 w 1261"/>
                <a:gd name="T3" fmla="*/ 2147483647 h 1250"/>
                <a:gd name="T4" fmla="*/ 0 w 1261"/>
                <a:gd name="T5" fmla="*/ 2147483647 h 1250"/>
                <a:gd name="T6" fmla="*/ 2147483647 w 1261"/>
                <a:gd name="T7" fmla="*/ 0 h 1250"/>
                <a:gd name="T8" fmla="*/ 2147483647 w 1261"/>
                <a:gd name="T9" fmla="*/ 0 h 1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1" h="1250">
                  <a:moveTo>
                    <a:pt x="1200" y="0"/>
                  </a:moveTo>
                  <a:lnTo>
                    <a:pt x="0" y="1189"/>
                  </a:lnTo>
                  <a:lnTo>
                    <a:pt x="0" y="1250"/>
                  </a:lnTo>
                  <a:lnTo>
                    <a:pt x="1261" y="0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5B5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11" name="Freeform 249"/>
            <p:cNvSpPr>
              <a:spLocks/>
            </p:cNvSpPr>
            <p:nvPr/>
          </p:nvSpPr>
          <p:spPr bwMode="auto">
            <a:xfrm>
              <a:off x="1529557" y="1909763"/>
              <a:ext cx="2098675" cy="2089150"/>
            </a:xfrm>
            <a:custGeom>
              <a:avLst/>
              <a:gdLst>
                <a:gd name="T0" fmla="*/ 2147483647 w 1322"/>
                <a:gd name="T1" fmla="*/ 0 h 1316"/>
                <a:gd name="T2" fmla="*/ 0 w 1322"/>
                <a:gd name="T3" fmla="*/ 2147483647 h 1316"/>
                <a:gd name="T4" fmla="*/ 0 w 1322"/>
                <a:gd name="T5" fmla="*/ 2147483647 h 1316"/>
                <a:gd name="T6" fmla="*/ 2147483647 w 1322"/>
                <a:gd name="T7" fmla="*/ 0 h 1316"/>
                <a:gd name="T8" fmla="*/ 2147483647 w 1322"/>
                <a:gd name="T9" fmla="*/ 0 h 1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2" h="1316">
                  <a:moveTo>
                    <a:pt x="1261" y="0"/>
                  </a:moveTo>
                  <a:lnTo>
                    <a:pt x="0" y="1250"/>
                  </a:lnTo>
                  <a:lnTo>
                    <a:pt x="0" y="1316"/>
                  </a:lnTo>
                  <a:lnTo>
                    <a:pt x="1322" y="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5E6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12" name="Freeform 250"/>
            <p:cNvSpPr>
              <a:spLocks/>
            </p:cNvSpPr>
            <p:nvPr/>
          </p:nvSpPr>
          <p:spPr bwMode="auto">
            <a:xfrm>
              <a:off x="1529557" y="1909763"/>
              <a:ext cx="2195513" cy="2187575"/>
            </a:xfrm>
            <a:custGeom>
              <a:avLst/>
              <a:gdLst>
                <a:gd name="T0" fmla="*/ 2147483647 w 1383"/>
                <a:gd name="T1" fmla="*/ 0 h 1378"/>
                <a:gd name="T2" fmla="*/ 0 w 1383"/>
                <a:gd name="T3" fmla="*/ 2147483647 h 1378"/>
                <a:gd name="T4" fmla="*/ 0 w 1383"/>
                <a:gd name="T5" fmla="*/ 2147483647 h 1378"/>
                <a:gd name="T6" fmla="*/ 2147483647 w 1383"/>
                <a:gd name="T7" fmla="*/ 2147483647 h 1378"/>
                <a:gd name="T8" fmla="*/ 2147483647 w 1383"/>
                <a:gd name="T9" fmla="*/ 0 h 13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3" h="1378">
                  <a:moveTo>
                    <a:pt x="1322" y="0"/>
                  </a:moveTo>
                  <a:lnTo>
                    <a:pt x="0" y="1316"/>
                  </a:lnTo>
                  <a:lnTo>
                    <a:pt x="0" y="1378"/>
                  </a:lnTo>
                  <a:lnTo>
                    <a:pt x="1383" y="5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616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13" name="Freeform 251"/>
            <p:cNvSpPr>
              <a:spLocks/>
            </p:cNvSpPr>
            <p:nvPr/>
          </p:nvSpPr>
          <p:spPr bwMode="auto">
            <a:xfrm>
              <a:off x="1529557" y="1917700"/>
              <a:ext cx="2292350" cy="2276475"/>
            </a:xfrm>
            <a:custGeom>
              <a:avLst/>
              <a:gdLst>
                <a:gd name="T0" fmla="*/ 2147483647 w 1444"/>
                <a:gd name="T1" fmla="*/ 0 h 1434"/>
                <a:gd name="T2" fmla="*/ 0 w 1444"/>
                <a:gd name="T3" fmla="*/ 2147483647 h 1434"/>
                <a:gd name="T4" fmla="*/ 0 w 1444"/>
                <a:gd name="T5" fmla="*/ 2147483647 h 1434"/>
                <a:gd name="T6" fmla="*/ 2147483647 w 1444"/>
                <a:gd name="T7" fmla="*/ 0 h 1434"/>
                <a:gd name="T8" fmla="*/ 2147483647 w 1444"/>
                <a:gd name="T9" fmla="*/ 0 h 1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4" h="1434">
                  <a:moveTo>
                    <a:pt x="1383" y="0"/>
                  </a:moveTo>
                  <a:lnTo>
                    <a:pt x="0" y="1373"/>
                  </a:lnTo>
                  <a:lnTo>
                    <a:pt x="0" y="1434"/>
                  </a:lnTo>
                  <a:lnTo>
                    <a:pt x="1444" y="0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63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14" name="Freeform 252"/>
            <p:cNvSpPr>
              <a:spLocks/>
            </p:cNvSpPr>
            <p:nvPr/>
          </p:nvSpPr>
          <p:spPr bwMode="auto">
            <a:xfrm>
              <a:off x="1529557" y="1917700"/>
              <a:ext cx="2390775" cy="2381250"/>
            </a:xfrm>
            <a:custGeom>
              <a:avLst/>
              <a:gdLst>
                <a:gd name="T0" fmla="*/ 2147483647 w 1506"/>
                <a:gd name="T1" fmla="*/ 0 h 1500"/>
                <a:gd name="T2" fmla="*/ 0 w 1506"/>
                <a:gd name="T3" fmla="*/ 2147483647 h 1500"/>
                <a:gd name="T4" fmla="*/ 0 w 1506"/>
                <a:gd name="T5" fmla="*/ 2147483647 h 1500"/>
                <a:gd name="T6" fmla="*/ 2147483647 w 1506"/>
                <a:gd name="T7" fmla="*/ 0 h 1500"/>
                <a:gd name="T8" fmla="*/ 2147483647 w 1506"/>
                <a:gd name="T9" fmla="*/ 0 h 1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6" h="1500">
                  <a:moveTo>
                    <a:pt x="1444" y="0"/>
                  </a:moveTo>
                  <a:lnTo>
                    <a:pt x="0" y="1434"/>
                  </a:lnTo>
                  <a:lnTo>
                    <a:pt x="0" y="1500"/>
                  </a:lnTo>
                  <a:lnTo>
                    <a:pt x="1506" y="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66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15" name="Freeform 253"/>
            <p:cNvSpPr>
              <a:spLocks/>
            </p:cNvSpPr>
            <p:nvPr/>
          </p:nvSpPr>
          <p:spPr bwMode="auto">
            <a:xfrm>
              <a:off x="1529557" y="1917700"/>
              <a:ext cx="2487613" cy="2478087"/>
            </a:xfrm>
            <a:custGeom>
              <a:avLst/>
              <a:gdLst>
                <a:gd name="T0" fmla="*/ 2147483647 w 1567"/>
                <a:gd name="T1" fmla="*/ 0 h 1561"/>
                <a:gd name="T2" fmla="*/ 0 w 1567"/>
                <a:gd name="T3" fmla="*/ 2147483647 h 1561"/>
                <a:gd name="T4" fmla="*/ 0 w 1567"/>
                <a:gd name="T5" fmla="*/ 2147483647 h 1561"/>
                <a:gd name="T6" fmla="*/ 2147483647 w 1567"/>
                <a:gd name="T7" fmla="*/ 2147483647 h 1561"/>
                <a:gd name="T8" fmla="*/ 2147483647 w 1567"/>
                <a:gd name="T9" fmla="*/ 0 h 1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7" h="1561">
                  <a:moveTo>
                    <a:pt x="1506" y="0"/>
                  </a:moveTo>
                  <a:lnTo>
                    <a:pt x="0" y="1500"/>
                  </a:lnTo>
                  <a:lnTo>
                    <a:pt x="0" y="1561"/>
                  </a:lnTo>
                  <a:lnTo>
                    <a:pt x="1567" y="6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6A6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16" name="Freeform 254"/>
            <p:cNvSpPr>
              <a:spLocks/>
            </p:cNvSpPr>
            <p:nvPr/>
          </p:nvSpPr>
          <p:spPr bwMode="auto">
            <a:xfrm>
              <a:off x="1529557" y="1927225"/>
              <a:ext cx="2584450" cy="2566987"/>
            </a:xfrm>
            <a:custGeom>
              <a:avLst/>
              <a:gdLst>
                <a:gd name="T0" fmla="*/ 2147483647 w 1628"/>
                <a:gd name="T1" fmla="*/ 0 h 1617"/>
                <a:gd name="T2" fmla="*/ 0 w 1628"/>
                <a:gd name="T3" fmla="*/ 2147483647 h 1617"/>
                <a:gd name="T4" fmla="*/ 0 w 1628"/>
                <a:gd name="T5" fmla="*/ 2147483647 h 1617"/>
                <a:gd name="T6" fmla="*/ 2147483647 w 1628"/>
                <a:gd name="T7" fmla="*/ 0 h 1617"/>
                <a:gd name="T8" fmla="*/ 2147483647 w 1628"/>
                <a:gd name="T9" fmla="*/ 0 h 1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8" h="1617">
                  <a:moveTo>
                    <a:pt x="1567" y="0"/>
                  </a:moveTo>
                  <a:lnTo>
                    <a:pt x="0" y="1555"/>
                  </a:lnTo>
                  <a:lnTo>
                    <a:pt x="0" y="1617"/>
                  </a:lnTo>
                  <a:lnTo>
                    <a:pt x="1628" y="0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6B6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17" name="Freeform 255"/>
            <p:cNvSpPr>
              <a:spLocks/>
            </p:cNvSpPr>
            <p:nvPr/>
          </p:nvSpPr>
          <p:spPr bwMode="auto">
            <a:xfrm>
              <a:off x="1529557" y="1927225"/>
              <a:ext cx="2681288" cy="2671762"/>
            </a:xfrm>
            <a:custGeom>
              <a:avLst/>
              <a:gdLst>
                <a:gd name="T0" fmla="*/ 2147483647 w 1689"/>
                <a:gd name="T1" fmla="*/ 0 h 1683"/>
                <a:gd name="T2" fmla="*/ 0 w 1689"/>
                <a:gd name="T3" fmla="*/ 2147483647 h 1683"/>
                <a:gd name="T4" fmla="*/ 0 w 1689"/>
                <a:gd name="T5" fmla="*/ 2147483647 h 1683"/>
                <a:gd name="T6" fmla="*/ 2147483647 w 1689"/>
                <a:gd name="T7" fmla="*/ 2147483647 h 1683"/>
                <a:gd name="T8" fmla="*/ 2147483647 w 1689"/>
                <a:gd name="T9" fmla="*/ 0 h 16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9" h="1683">
                  <a:moveTo>
                    <a:pt x="1628" y="0"/>
                  </a:moveTo>
                  <a:lnTo>
                    <a:pt x="0" y="1617"/>
                  </a:lnTo>
                  <a:lnTo>
                    <a:pt x="0" y="1683"/>
                  </a:lnTo>
                  <a:lnTo>
                    <a:pt x="1689" y="5"/>
                  </a:lnTo>
                  <a:lnTo>
                    <a:pt x="1628" y="0"/>
                  </a:lnTo>
                  <a:close/>
                </a:path>
              </a:pathLst>
            </a:custGeom>
            <a:solidFill>
              <a:srgbClr val="6E7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18" name="Freeform 256"/>
            <p:cNvSpPr>
              <a:spLocks/>
            </p:cNvSpPr>
            <p:nvPr/>
          </p:nvSpPr>
          <p:spPr bwMode="auto">
            <a:xfrm>
              <a:off x="1529557" y="1935163"/>
              <a:ext cx="2778125" cy="2760662"/>
            </a:xfrm>
            <a:custGeom>
              <a:avLst/>
              <a:gdLst>
                <a:gd name="T0" fmla="*/ 2147483647 w 1750"/>
                <a:gd name="T1" fmla="*/ 0 h 1739"/>
                <a:gd name="T2" fmla="*/ 0 w 1750"/>
                <a:gd name="T3" fmla="*/ 2147483647 h 1739"/>
                <a:gd name="T4" fmla="*/ 0 w 1750"/>
                <a:gd name="T5" fmla="*/ 2147483647 h 1739"/>
                <a:gd name="T6" fmla="*/ 2147483647 w 1750"/>
                <a:gd name="T7" fmla="*/ 0 h 1739"/>
                <a:gd name="T8" fmla="*/ 2147483647 w 1750"/>
                <a:gd name="T9" fmla="*/ 0 h 17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0" h="1739">
                  <a:moveTo>
                    <a:pt x="1689" y="0"/>
                  </a:moveTo>
                  <a:lnTo>
                    <a:pt x="0" y="1678"/>
                  </a:lnTo>
                  <a:lnTo>
                    <a:pt x="0" y="1739"/>
                  </a:lnTo>
                  <a:lnTo>
                    <a:pt x="1750" y="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717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19" name="Freeform 257"/>
            <p:cNvSpPr>
              <a:spLocks/>
            </p:cNvSpPr>
            <p:nvPr/>
          </p:nvSpPr>
          <p:spPr bwMode="auto">
            <a:xfrm>
              <a:off x="1529557" y="1935163"/>
              <a:ext cx="2874963" cy="2857500"/>
            </a:xfrm>
            <a:custGeom>
              <a:avLst/>
              <a:gdLst>
                <a:gd name="T0" fmla="*/ 2147483647 w 1811"/>
                <a:gd name="T1" fmla="*/ 0 h 1800"/>
                <a:gd name="T2" fmla="*/ 0 w 1811"/>
                <a:gd name="T3" fmla="*/ 2147483647 h 1800"/>
                <a:gd name="T4" fmla="*/ 0 w 1811"/>
                <a:gd name="T5" fmla="*/ 2147483647 h 1800"/>
                <a:gd name="T6" fmla="*/ 2147483647 w 1811"/>
                <a:gd name="T7" fmla="*/ 0 h 1800"/>
                <a:gd name="T8" fmla="*/ 2147483647 w 1811"/>
                <a:gd name="T9" fmla="*/ 0 h 1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1" h="1800">
                  <a:moveTo>
                    <a:pt x="1750" y="0"/>
                  </a:moveTo>
                  <a:lnTo>
                    <a:pt x="0" y="1739"/>
                  </a:lnTo>
                  <a:lnTo>
                    <a:pt x="0" y="1800"/>
                  </a:lnTo>
                  <a:lnTo>
                    <a:pt x="1811" y="0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rgbClr val="737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20" name="Freeform 258"/>
            <p:cNvSpPr>
              <a:spLocks/>
            </p:cNvSpPr>
            <p:nvPr/>
          </p:nvSpPr>
          <p:spPr bwMode="auto">
            <a:xfrm>
              <a:off x="1529557" y="1935163"/>
              <a:ext cx="2971800" cy="2963862"/>
            </a:xfrm>
            <a:custGeom>
              <a:avLst/>
              <a:gdLst>
                <a:gd name="T0" fmla="*/ 2147483647 w 1872"/>
                <a:gd name="T1" fmla="*/ 0 h 1867"/>
                <a:gd name="T2" fmla="*/ 0 w 1872"/>
                <a:gd name="T3" fmla="*/ 2147483647 h 1867"/>
                <a:gd name="T4" fmla="*/ 0 w 1872"/>
                <a:gd name="T5" fmla="*/ 2147483647 h 1867"/>
                <a:gd name="T6" fmla="*/ 2147483647 w 1872"/>
                <a:gd name="T7" fmla="*/ 2147483647 h 1867"/>
                <a:gd name="T8" fmla="*/ 2147483647 w 1872"/>
                <a:gd name="T9" fmla="*/ 0 h 18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2" h="1867">
                  <a:moveTo>
                    <a:pt x="1811" y="0"/>
                  </a:moveTo>
                  <a:lnTo>
                    <a:pt x="0" y="1800"/>
                  </a:lnTo>
                  <a:lnTo>
                    <a:pt x="0" y="1867"/>
                  </a:lnTo>
                  <a:lnTo>
                    <a:pt x="1872" y="6"/>
                  </a:lnTo>
                  <a:lnTo>
                    <a:pt x="1811" y="0"/>
                  </a:lnTo>
                  <a:close/>
                </a:path>
              </a:pathLst>
            </a:custGeom>
            <a:solidFill>
              <a:srgbClr val="767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21" name="Freeform 259"/>
            <p:cNvSpPr>
              <a:spLocks/>
            </p:cNvSpPr>
            <p:nvPr/>
          </p:nvSpPr>
          <p:spPr bwMode="auto">
            <a:xfrm>
              <a:off x="1529557" y="1944688"/>
              <a:ext cx="3068638" cy="2963862"/>
            </a:xfrm>
            <a:custGeom>
              <a:avLst/>
              <a:gdLst>
                <a:gd name="T0" fmla="*/ 2147483647 w 1933"/>
                <a:gd name="T1" fmla="*/ 0 h 1867"/>
                <a:gd name="T2" fmla="*/ 2147483647 w 1933"/>
                <a:gd name="T3" fmla="*/ 0 h 1867"/>
                <a:gd name="T4" fmla="*/ 0 w 1933"/>
                <a:gd name="T5" fmla="*/ 2147483647 h 1867"/>
                <a:gd name="T6" fmla="*/ 0 w 1933"/>
                <a:gd name="T7" fmla="*/ 2147483647 h 1867"/>
                <a:gd name="T8" fmla="*/ 2147483647 w 1933"/>
                <a:gd name="T9" fmla="*/ 2147483647 h 1867"/>
                <a:gd name="T10" fmla="*/ 2147483647 w 1933"/>
                <a:gd name="T11" fmla="*/ 0 h 18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3" h="1867">
                  <a:moveTo>
                    <a:pt x="1933" y="0"/>
                  </a:moveTo>
                  <a:lnTo>
                    <a:pt x="1872" y="0"/>
                  </a:lnTo>
                  <a:lnTo>
                    <a:pt x="0" y="1861"/>
                  </a:lnTo>
                  <a:lnTo>
                    <a:pt x="0" y="1867"/>
                  </a:lnTo>
                  <a:lnTo>
                    <a:pt x="61" y="1861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797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22" name="Freeform 260"/>
            <p:cNvSpPr>
              <a:spLocks/>
            </p:cNvSpPr>
            <p:nvPr/>
          </p:nvSpPr>
          <p:spPr bwMode="auto">
            <a:xfrm>
              <a:off x="1626394" y="1944688"/>
              <a:ext cx="3070225" cy="2954337"/>
            </a:xfrm>
            <a:custGeom>
              <a:avLst/>
              <a:gdLst>
                <a:gd name="T0" fmla="*/ 2147483647 w 1934"/>
                <a:gd name="T1" fmla="*/ 2147483647 h 1861"/>
                <a:gd name="T2" fmla="*/ 2147483647 w 1934"/>
                <a:gd name="T3" fmla="*/ 2147483647 h 1861"/>
                <a:gd name="T4" fmla="*/ 2147483647 w 1934"/>
                <a:gd name="T5" fmla="*/ 0 h 1861"/>
                <a:gd name="T6" fmla="*/ 0 w 1934"/>
                <a:gd name="T7" fmla="*/ 2147483647 h 1861"/>
                <a:gd name="T8" fmla="*/ 2147483647 w 1934"/>
                <a:gd name="T9" fmla="*/ 2147483647 h 18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4" h="1861">
                  <a:moveTo>
                    <a:pt x="67" y="1861"/>
                  </a:moveTo>
                  <a:lnTo>
                    <a:pt x="1934" y="5"/>
                  </a:lnTo>
                  <a:lnTo>
                    <a:pt x="1872" y="0"/>
                  </a:lnTo>
                  <a:lnTo>
                    <a:pt x="0" y="1861"/>
                  </a:lnTo>
                  <a:lnTo>
                    <a:pt x="67" y="1861"/>
                  </a:lnTo>
                  <a:close/>
                </a:path>
              </a:pathLst>
            </a:custGeom>
            <a:solidFill>
              <a:srgbClr val="7B7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23" name="Freeform 261"/>
            <p:cNvSpPr>
              <a:spLocks/>
            </p:cNvSpPr>
            <p:nvPr/>
          </p:nvSpPr>
          <p:spPr bwMode="auto">
            <a:xfrm>
              <a:off x="1732757" y="1952625"/>
              <a:ext cx="3068638" cy="2946400"/>
            </a:xfrm>
            <a:custGeom>
              <a:avLst/>
              <a:gdLst>
                <a:gd name="T0" fmla="*/ 2147483647 w 1933"/>
                <a:gd name="T1" fmla="*/ 2147483647 h 1856"/>
                <a:gd name="T2" fmla="*/ 2147483647 w 1933"/>
                <a:gd name="T3" fmla="*/ 0 h 1856"/>
                <a:gd name="T4" fmla="*/ 2147483647 w 1933"/>
                <a:gd name="T5" fmla="*/ 0 h 1856"/>
                <a:gd name="T6" fmla="*/ 0 w 1933"/>
                <a:gd name="T7" fmla="*/ 2147483647 h 1856"/>
                <a:gd name="T8" fmla="*/ 2147483647 w 1933"/>
                <a:gd name="T9" fmla="*/ 2147483647 h 1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" h="1856">
                  <a:moveTo>
                    <a:pt x="61" y="1856"/>
                  </a:moveTo>
                  <a:lnTo>
                    <a:pt x="1933" y="0"/>
                  </a:lnTo>
                  <a:lnTo>
                    <a:pt x="1867" y="0"/>
                  </a:lnTo>
                  <a:lnTo>
                    <a:pt x="0" y="1856"/>
                  </a:lnTo>
                  <a:lnTo>
                    <a:pt x="61" y="1856"/>
                  </a:lnTo>
                  <a:close/>
                </a:path>
              </a:pathLst>
            </a:custGeom>
            <a:solidFill>
              <a:srgbClr val="7E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24" name="Freeform 262"/>
            <p:cNvSpPr>
              <a:spLocks/>
            </p:cNvSpPr>
            <p:nvPr/>
          </p:nvSpPr>
          <p:spPr bwMode="auto">
            <a:xfrm>
              <a:off x="1829594" y="1952625"/>
              <a:ext cx="3068638" cy="2946400"/>
            </a:xfrm>
            <a:custGeom>
              <a:avLst/>
              <a:gdLst>
                <a:gd name="T0" fmla="*/ 2147483647 w 1933"/>
                <a:gd name="T1" fmla="*/ 2147483647 h 1856"/>
                <a:gd name="T2" fmla="*/ 2147483647 w 1933"/>
                <a:gd name="T3" fmla="*/ 0 h 1856"/>
                <a:gd name="T4" fmla="*/ 2147483647 w 1933"/>
                <a:gd name="T5" fmla="*/ 0 h 1856"/>
                <a:gd name="T6" fmla="*/ 0 w 1933"/>
                <a:gd name="T7" fmla="*/ 2147483647 h 1856"/>
                <a:gd name="T8" fmla="*/ 2147483647 w 1933"/>
                <a:gd name="T9" fmla="*/ 2147483647 h 1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" h="1856">
                  <a:moveTo>
                    <a:pt x="66" y="1851"/>
                  </a:moveTo>
                  <a:lnTo>
                    <a:pt x="1933" y="0"/>
                  </a:lnTo>
                  <a:lnTo>
                    <a:pt x="1872" y="0"/>
                  </a:lnTo>
                  <a:lnTo>
                    <a:pt x="0" y="1856"/>
                  </a:lnTo>
                  <a:lnTo>
                    <a:pt x="66" y="1851"/>
                  </a:lnTo>
                  <a:close/>
                </a:path>
              </a:pathLst>
            </a:custGeom>
            <a:solidFill>
              <a:srgbClr val="818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25" name="Freeform 263"/>
            <p:cNvSpPr>
              <a:spLocks/>
            </p:cNvSpPr>
            <p:nvPr/>
          </p:nvSpPr>
          <p:spPr bwMode="auto">
            <a:xfrm>
              <a:off x="1934369" y="1952625"/>
              <a:ext cx="3062288" cy="2938462"/>
            </a:xfrm>
            <a:custGeom>
              <a:avLst/>
              <a:gdLst>
                <a:gd name="T0" fmla="*/ 2147483647 w 1929"/>
                <a:gd name="T1" fmla="*/ 2147483647 h 1851"/>
                <a:gd name="T2" fmla="*/ 2147483647 w 1929"/>
                <a:gd name="T3" fmla="*/ 2147483647 h 1851"/>
                <a:gd name="T4" fmla="*/ 2147483647 w 1929"/>
                <a:gd name="T5" fmla="*/ 0 h 1851"/>
                <a:gd name="T6" fmla="*/ 0 w 1929"/>
                <a:gd name="T7" fmla="*/ 2147483647 h 1851"/>
                <a:gd name="T8" fmla="*/ 2147483647 w 1929"/>
                <a:gd name="T9" fmla="*/ 2147483647 h 18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9" h="1851">
                  <a:moveTo>
                    <a:pt x="67" y="1851"/>
                  </a:moveTo>
                  <a:lnTo>
                    <a:pt x="1929" y="6"/>
                  </a:lnTo>
                  <a:lnTo>
                    <a:pt x="1867" y="0"/>
                  </a:lnTo>
                  <a:lnTo>
                    <a:pt x="0" y="1851"/>
                  </a:lnTo>
                  <a:lnTo>
                    <a:pt x="67" y="1851"/>
                  </a:lnTo>
                  <a:close/>
                </a:path>
              </a:pathLst>
            </a:custGeom>
            <a:solidFill>
              <a:srgbClr val="83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26" name="Freeform 264"/>
            <p:cNvSpPr>
              <a:spLocks/>
            </p:cNvSpPr>
            <p:nvPr/>
          </p:nvSpPr>
          <p:spPr bwMode="auto">
            <a:xfrm>
              <a:off x="2040732" y="1962150"/>
              <a:ext cx="3052763" cy="2928937"/>
            </a:xfrm>
            <a:custGeom>
              <a:avLst/>
              <a:gdLst>
                <a:gd name="T0" fmla="*/ 2147483647 w 1923"/>
                <a:gd name="T1" fmla="*/ 2147483647 h 1845"/>
                <a:gd name="T2" fmla="*/ 2147483647 w 1923"/>
                <a:gd name="T3" fmla="*/ 0 h 1845"/>
                <a:gd name="T4" fmla="*/ 2147483647 w 1923"/>
                <a:gd name="T5" fmla="*/ 0 h 1845"/>
                <a:gd name="T6" fmla="*/ 0 w 1923"/>
                <a:gd name="T7" fmla="*/ 2147483647 h 1845"/>
                <a:gd name="T8" fmla="*/ 2147483647 w 1923"/>
                <a:gd name="T9" fmla="*/ 214748364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3" h="1845">
                  <a:moveTo>
                    <a:pt x="67" y="1839"/>
                  </a:moveTo>
                  <a:lnTo>
                    <a:pt x="1923" y="0"/>
                  </a:lnTo>
                  <a:lnTo>
                    <a:pt x="1862" y="0"/>
                  </a:lnTo>
                  <a:lnTo>
                    <a:pt x="0" y="1845"/>
                  </a:lnTo>
                  <a:lnTo>
                    <a:pt x="67" y="1839"/>
                  </a:lnTo>
                  <a:close/>
                </a:path>
              </a:pathLst>
            </a:custGeom>
            <a:solidFill>
              <a:srgbClr val="86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27" name="Freeform 265"/>
            <p:cNvSpPr>
              <a:spLocks/>
            </p:cNvSpPr>
            <p:nvPr/>
          </p:nvSpPr>
          <p:spPr bwMode="auto">
            <a:xfrm>
              <a:off x="2147094" y="1962150"/>
              <a:ext cx="3043238" cy="2919412"/>
            </a:xfrm>
            <a:custGeom>
              <a:avLst/>
              <a:gdLst>
                <a:gd name="T0" fmla="*/ 2147483647 w 1917"/>
                <a:gd name="T1" fmla="*/ 2147483647 h 1839"/>
                <a:gd name="T2" fmla="*/ 2147483647 w 1917"/>
                <a:gd name="T3" fmla="*/ 0 h 1839"/>
                <a:gd name="T4" fmla="*/ 2147483647 w 1917"/>
                <a:gd name="T5" fmla="*/ 0 h 1839"/>
                <a:gd name="T6" fmla="*/ 0 w 1917"/>
                <a:gd name="T7" fmla="*/ 2147483647 h 1839"/>
                <a:gd name="T8" fmla="*/ 2147483647 w 1917"/>
                <a:gd name="T9" fmla="*/ 2147483647 h 1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7" h="1839">
                  <a:moveTo>
                    <a:pt x="66" y="1839"/>
                  </a:moveTo>
                  <a:lnTo>
                    <a:pt x="1917" y="0"/>
                  </a:lnTo>
                  <a:lnTo>
                    <a:pt x="1856" y="0"/>
                  </a:lnTo>
                  <a:lnTo>
                    <a:pt x="0" y="1839"/>
                  </a:lnTo>
                  <a:lnTo>
                    <a:pt x="66" y="1839"/>
                  </a:lnTo>
                  <a:close/>
                </a:path>
              </a:pathLst>
            </a:custGeom>
            <a:solidFill>
              <a:srgbClr val="89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28" name="Freeform 266"/>
            <p:cNvSpPr>
              <a:spLocks/>
            </p:cNvSpPr>
            <p:nvPr/>
          </p:nvSpPr>
          <p:spPr bwMode="auto">
            <a:xfrm>
              <a:off x="2251869" y="1962150"/>
              <a:ext cx="3035300" cy="2919412"/>
            </a:xfrm>
            <a:custGeom>
              <a:avLst/>
              <a:gdLst>
                <a:gd name="T0" fmla="*/ 2147483647 w 1912"/>
                <a:gd name="T1" fmla="*/ 2147483647 h 1839"/>
                <a:gd name="T2" fmla="*/ 2147483647 w 1912"/>
                <a:gd name="T3" fmla="*/ 2147483647 h 1839"/>
                <a:gd name="T4" fmla="*/ 2147483647 w 1912"/>
                <a:gd name="T5" fmla="*/ 0 h 1839"/>
                <a:gd name="T6" fmla="*/ 0 w 1912"/>
                <a:gd name="T7" fmla="*/ 2147483647 h 1839"/>
                <a:gd name="T8" fmla="*/ 2147483647 w 1912"/>
                <a:gd name="T9" fmla="*/ 2147483647 h 1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39">
                  <a:moveTo>
                    <a:pt x="67" y="1833"/>
                  </a:moveTo>
                  <a:lnTo>
                    <a:pt x="1912" y="5"/>
                  </a:lnTo>
                  <a:lnTo>
                    <a:pt x="1851" y="0"/>
                  </a:lnTo>
                  <a:lnTo>
                    <a:pt x="0" y="1839"/>
                  </a:lnTo>
                  <a:lnTo>
                    <a:pt x="67" y="1833"/>
                  </a:lnTo>
                  <a:close/>
                </a:path>
              </a:pathLst>
            </a:custGeom>
            <a:solidFill>
              <a:srgbClr val="8B8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29" name="Freeform 267"/>
            <p:cNvSpPr>
              <a:spLocks/>
            </p:cNvSpPr>
            <p:nvPr/>
          </p:nvSpPr>
          <p:spPr bwMode="auto">
            <a:xfrm>
              <a:off x="2358232" y="1970088"/>
              <a:ext cx="3132138" cy="2901950"/>
            </a:xfrm>
            <a:custGeom>
              <a:avLst/>
              <a:gdLst>
                <a:gd name="T0" fmla="*/ 2147483647 w 1973"/>
                <a:gd name="T1" fmla="*/ 2147483647 h 1828"/>
                <a:gd name="T2" fmla="*/ 2147483647 w 1973"/>
                <a:gd name="T3" fmla="*/ 2147483647 h 1828"/>
                <a:gd name="T4" fmla="*/ 2147483647 w 1973"/>
                <a:gd name="T5" fmla="*/ 0 h 1828"/>
                <a:gd name="T6" fmla="*/ 0 w 1973"/>
                <a:gd name="T7" fmla="*/ 2147483647 h 1828"/>
                <a:gd name="T8" fmla="*/ 2147483647 w 1973"/>
                <a:gd name="T9" fmla="*/ 2147483647 h 18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3" h="1828">
                  <a:moveTo>
                    <a:pt x="133" y="1828"/>
                  </a:moveTo>
                  <a:lnTo>
                    <a:pt x="1973" y="6"/>
                  </a:lnTo>
                  <a:lnTo>
                    <a:pt x="1845" y="0"/>
                  </a:lnTo>
                  <a:lnTo>
                    <a:pt x="0" y="1828"/>
                  </a:lnTo>
                  <a:lnTo>
                    <a:pt x="133" y="1828"/>
                  </a:lnTo>
                  <a:close/>
                </a:path>
              </a:pathLst>
            </a:custGeom>
            <a:solidFill>
              <a:srgbClr val="8E9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30" name="Freeform 268"/>
            <p:cNvSpPr>
              <a:spLocks/>
            </p:cNvSpPr>
            <p:nvPr/>
          </p:nvSpPr>
          <p:spPr bwMode="auto">
            <a:xfrm>
              <a:off x="2569369" y="1979613"/>
              <a:ext cx="3017838" cy="2892425"/>
            </a:xfrm>
            <a:custGeom>
              <a:avLst/>
              <a:gdLst>
                <a:gd name="T0" fmla="*/ 2147483647 w 1901"/>
                <a:gd name="T1" fmla="*/ 2147483647 h 1822"/>
                <a:gd name="T2" fmla="*/ 2147483647 w 1901"/>
                <a:gd name="T3" fmla="*/ 0 h 1822"/>
                <a:gd name="T4" fmla="*/ 2147483647 w 1901"/>
                <a:gd name="T5" fmla="*/ 0 h 1822"/>
                <a:gd name="T6" fmla="*/ 0 w 1901"/>
                <a:gd name="T7" fmla="*/ 2147483647 h 1822"/>
                <a:gd name="T8" fmla="*/ 2147483647 w 1901"/>
                <a:gd name="T9" fmla="*/ 2147483647 h 1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1" h="1822">
                  <a:moveTo>
                    <a:pt x="73" y="1817"/>
                  </a:moveTo>
                  <a:lnTo>
                    <a:pt x="1901" y="0"/>
                  </a:lnTo>
                  <a:lnTo>
                    <a:pt x="1840" y="0"/>
                  </a:lnTo>
                  <a:lnTo>
                    <a:pt x="0" y="1822"/>
                  </a:lnTo>
                  <a:lnTo>
                    <a:pt x="73" y="1817"/>
                  </a:lnTo>
                  <a:close/>
                </a:path>
              </a:pathLst>
            </a:custGeom>
            <a:solidFill>
              <a:srgbClr val="8B8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31" name="Freeform 269"/>
            <p:cNvSpPr>
              <a:spLocks/>
            </p:cNvSpPr>
            <p:nvPr/>
          </p:nvSpPr>
          <p:spPr bwMode="auto">
            <a:xfrm>
              <a:off x="2685257" y="1979613"/>
              <a:ext cx="3006725" cy="2884487"/>
            </a:xfrm>
            <a:custGeom>
              <a:avLst/>
              <a:gdLst>
                <a:gd name="T0" fmla="*/ 2147483647 w 1894"/>
                <a:gd name="T1" fmla="*/ 2147483647 h 1817"/>
                <a:gd name="T2" fmla="*/ 2147483647 w 1894"/>
                <a:gd name="T3" fmla="*/ 0 h 1817"/>
                <a:gd name="T4" fmla="*/ 2147483647 w 1894"/>
                <a:gd name="T5" fmla="*/ 0 h 1817"/>
                <a:gd name="T6" fmla="*/ 0 w 1894"/>
                <a:gd name="T7" fmla="*/ 2147483647 h 1817"/>
                <a:gd name="T8" fmla="*/ 2147483647 w 1894"/>
                <a:gd name="T9" fmla="*/ 2147483647 h 1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4" h="1817">
                  <a:moveTo>
                    <a:pt x="66" y="1817"/>
                  </a:moveTo>
                  <a:lnTo>
                    <a:pt x="1894" y="0"/>
                  </a:lnTo>
                  <a:lnTo>
                    <a:pt x="1828" y="0"/>
                  </a:lnTo>
                  <a:lnTo>
                    <a:pt x="0" y="1817"/>
                  </a:lnTo>
                  <a:lnTo>
                    <a:pt x="66" y="1817"/>
                  </a:lnTo>
                  <a:close/>
                </a:path>
              </a:pathLst>
            </a:custGeom>
            <a:solidFill>
              <a:srgbClr val="89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32" name="Freeform 270"/>
            <p:cNvSpPr>
              <a:spLocks/>
            </p:cNvSpPr>
            <p:nvPr/>
          </p:nvSpPr>
          <p:spPr bwMode="auto">
            <a:xfrm>
              <a:off x="2790032" y="1979613"/>
              <a:ext cx="3008313" cy="2884487"/>
            </a:xfrm>
            <a:custGeom>
              <a:avLst/>
              <a:gdLst>
                <a:gd name="T0" fmla="*/ 2147483647 w 1895"/>
                <a:gd name="T1" fmla="*/ 2147483647 h 1817"/>
                <a:gd name="T2" fmla="*/ 2147483647 w 1895"/>
                <a:gd name="T3" fmla="*/ 2147483647 h 1817"/>
                <a:gd name="T4" fmla="*/ 2147483647 w 1895"/>
                <a:gd name="T5" fmla="*/ 0 h 1817"/>
                <a:gd name="T6" fmla="*/ 0 w 1895"/>
                <a:gd name="T7" fmla="*/ 2147483647 h 1817"/>
                <a:gd name="T8" fmla="*/ 2147483647 w 1895"/>
                <a:gd name="T9" fmla="*/ 2147483647 h 1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5" h="1817">
                  <a:moveTo>
                    <a:pt x="73" y="1811"/>
                  </a:moveTo>
                  <a:lnTo>
                    <a:pt x="1895" y="6"/>
                  </a:lnTo>
                  <a:lnTo>
                    <a:pt x="1828" y="0"/>
                  </a:lnTo>
                  <a:lnTo>
                    <a:pt x="0" y="1817"/>
                  </a:lnTo>
                  <a:lnTo>
                    <a:pt x="73" y="1811"/>
                  </a:lnTo>
                  <a:close/>
                </a:path>
              </a:pathLst>
            </a:custGeom>
            <a:solidFill>
              <a:srgbClr val="86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33" name="Freeform 271"/>
            <p:cNvSpPr>
              <a:spLocks/>
            </p:cNvSpPr>
            <p:nvPr/>
          </p:nvSpPr>
          <p:spPr bwMode="auto">
            <a:xfrm>
              <a:off x="2905919" y="1989138"/>
              <a:ext cx="2998788" cy="2865437"/>
            </a:xfrm>
            <a:custGeom>
              <a:avLst/>
              <a:gdLst>
                <a:gd name="T0" fmla="*/ 2147483647 w 1889"/>
                <a:gd name="T1" fmla="*/ 0 h 1805"/>
                <a:gd name="T2" fmla="*/ 0 w 1889"/>
                <a:gd name="T3" fmla="*/ 2147483647 h 1805"/>
                <a:gd name="T4" fmla="*/ 2147483647 w 1889"/>
                <a:gd name="T5" fmla="*/ 2147483647 h 1805"/>
                <a:gd name="T6" fmla="*/ 2147483647 w 1889"/>
                <a:gd name="T7" fmla="*/ 0 h 1805"/>
                <a:gd name="T8" fmla="*/ 2147483647 w 1889"/>
                <a:gd name="T9" fmla="*/ 0 h 18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9" h="1805">
                  <a:moveTo>
                    <a:pt x="1822" y="0"/>
                  </a:moveTo>
                  <a:lnTo>
                    <a:pt x="0" y="1805"/>
                  </a:lnTo>
                  <a:lnTo>
                    <a:pt x="66" y="1805"/>
                  </a:lnTo>
                  <a:lnTo>
                    <a:pt x="1889" y="0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83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34" name="Freeform 272"/>
            <p:cNvSpPr>
              <a:spLocks/>
            </p:cNvSpPr>
            <p:nvPr/>
          </p:nvSpPr>
          <p:spPr bwMode="auto">
            <a:xfrm>
              <a:off x="3010694" y="1989138"/>
              <a:ext cx="2990850" cy="2865437"/>
            </a:xfrm>
            <a:custGeom>
              <a:avLst/>
              <a:gdLst>
                <a:gd name="T0" fmla="*/ 2147483647 w 1884"/>
                <a:gd name="T1" fmla="*/ 0 h 1805"/>
                <a:gd name="T2" fmla="*/ 0 w 1884"/>
                <a:gd name="T3" fmla="*/ 2147483647 h 1805"/>
                <a:gd name="T4" fmla="*/ 2147483647 w 1884"/>
                <a:gd name="T5" fmla="*/ 2147483647 h 1805"/>
                <a:gd name="T6" fmla="*/ 2147483647 w 1884"/>
                <a:gd name="T7" fmla="*/ 2147483647 h 1805"/>
                <a:gd name="T8" fmla="*/ 2147483647 w 1884"/>
                <a:gd name="T9" fmla="*/ 0 h 18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4" h="1805">
                  <a:moveTo>
                    <a:pt x="1823" y="0"/>
                  </a:moveTo>
                  <a:lnTo>
                    <a:pt x="0" y="1805"/>
                  </a:lnTo>
                  <a:lnTo>
                    <a:pt x="72" y="1800"/>
                  </a:lnTo>
                  <a:lnTo>
                    <a:pt x="1884" y="5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818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35" name="Freeform 273"/>
            <p:cNvSpPr>
              <a:spLocks/>
            </p:cNvSpPr>
            <p:nvPr/>
          </p:nvSpPr>
          <p:spPr bwMode="auto">
            <a:xfrm>
              <a:off x="3124994" y="1997075"/>
              <a:ext cx="2894013" cy="2849562"/>
            </a:xfrm>
            <a:custGeom>
              <a:avLst/>
              <a:gdLst>
                <a:gd name="T0" fmla="*/ 2147483647 w 1823"/>
                <a:gd name="T1" fmla="*/ 0 h 1795"/>
                <a:gd name="T2" fmla="*/ 2147483647 w 1823"/>
                <a:gd name="T3" fmla="*/ 0 h 1795"/>
                <a:gd name="T4" fmla="*/ 0 w 1823"/>
                <a:gd name="T5" fmla="*/ 2147483647 h 1795"/>
                <a:gd name="T6" fmla="*/ 2147483647 w 1823"/>
                <a:gd name="T7" fmla="*/ 2147483647 h 1795"/>
                <a:gd name="T8" fmla="*/ 2147483647 w 1823"/>
                <a:gd name="T9" fmla="*/ 2147483647 h 1795"/>
                <a:gd name="T10" fmla="*/ 2147483647 w 1823"/>
                <a:gd name="T11" fmla="*/ 0 h 17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23" h="1795">
                  <a:moveTo>
                    <a:pt x="1823" y="0"/>
                  </a:moveTo>
                  <a:lnTo>
                    <a:pt x="1812" y="0"/>
                  </a:lnTo>
                  <a:lnTo>
                    <a:pt x="0" y="1795"/>
                  </a:lnTo>
                  <a:lnTo>
                    <a:pt x="73" y="1795"/>
                  </a:lnTo>
                  <a:lnTo>
                    <a:pt x="1823" y="56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7E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36" name="Freeform 274"/>
            <p:cNvSpPr>
              <a:spLocks/>
            </p:cNvSpPr>
            <p:nvPr/>
          </p:nvSpPr>
          <p:spPr bwMode="auto">
            <a:xfrm>
              <a:off x="3240882" y="2085975"/>
              <a:ext cx="2778125" cy="2760662"/>
            </a:xfrm>
            <a:custGeom>
              <a:avLst/>
              <a:gdLst>
                <a:gd name="T0" fmla="*/ 2147483647 w 1750"/>
                <a:gd name="T1" fmla="*/ 0 h 1739"/>
                <a:gd name="T2" fmla="*/ 0 w 1750"/>
                <a:gd name="T3" fmla="*/ 2147483647 h 1739"/>
                <a:gd name="T4" fmla="*/ 2147483647 w 1750"/>
                <a:gd name="T5" fmla="*/ 2147483647 h 1739"/>
                <a:gd name="T6" fmla="*/ 2147483647 w 1750"/>
                <a:gd name="T7" fmla="*/ 2147483647 h 1739"/>
                <a:gd name="T8" fmla="*/ 2147483647 w 1750"/>
                <a:gd name="T9" fmla="*/ 0 h 17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0" h="1739">
                  <a:moveTo>
                    <a:pt x="1750" y="0"/>
                  </a:moveTo>
                  <a:lnTo>
                    <a:pt x="0" y="1739"/>
                  </a:lnTo>
                  <a:lnTo>
                    <a:pt x="66" y="1739"/>
                  </a:lnTo>
                  <a:lnTo>
                    <a:pt x="1750" y="66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rgbClr val="7B7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37" name="Freeform 275"/>
            <p:cNvSpPr>
              <a:spLocks/>
            </p:cNvSpPr>
            <p:nvPr/>
          </p:nvSpPr>
          <p:spPr bwMode="auto">
            <a:xfrm>
              <a:off x="3345657" y="2190750"/>
              <a:ext cx="2673350" cy="2655887"/>
            </a:xfrm>
            <a:custGeom>
              <a:avLst/>
              <a:gdLst>
                <a:gd name="T0" fmla="*/ 2147483647 w 1684"/>
                <a:gd name="T1" fmla="*/ 0 h 1673"/>
                <a:gd name="T2" fmla="*/ 0 w 1684"/>
                <a:gd name="T3" fmla="*/ 2147483647 h 1673"/>
                <a:gd name="T4" fmla="*/ 2147483647 w 1684"/>
                <a:gd name="T5" fmla="*/ 2147483647 h 1673"/>
                <a:gd name="T6" fmla="*/ 2147483647 w 1684"/>
                <a:gd name="T7" fmla="*/ 2147483647 h 1673"/>
                <a:gd name="T8" fmla="*/ 2147483647 w 1684"/>
                <a:gd name="T9" fmla="*/ 0 h 16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4" h="1673">
                  <a:moveTo>
                    <a:pt x="1684" y="0"/>
                  </a:moveTo>
                  <a:lnTo>
                    <a:pt x="0" y="1673"/>
                  </a:lnTo>
                  <a:lnTo>
                    <a:pt x="73" y="1667"/>
                  </a:lnTo>
                  <a:lnTo>
                    <a:pt x="1684" y="67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rgbClr val="797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38" name="Freeform 276"/>
            <p:cNvSpPr>
              <a:spLocks/>
            </p:cNvSpPr>
            <p:nvPr/>
          </p:nvSpPr>
          <p:spPr bwMode="auto">
            <a:xfrm>
              <a:off x="3461544" y="2297113"/>
              <a:ext cx="2557463" cy="2540000"/>
            </a:xfrm>
            <a:custGeom>
              <a:avLst/>
              <a:gdLst>
                <a:gd name="T0" fmla="*/ 2147483647 w 1611"/>
                <a:gd name="T1" fmla="*/ 0 h 1600"/>
                <a:gd name="T2" fmla="*/ 0 w 1611"/>
                <a:gd name="T3" fmla="*/ 2147483647 h 1600"/>
                <a:gd name="T4" fmla="*/ 2147483647 w 1611"/>
                <a:gd name="T5" fmla="*/ 2147483647 h 1600"/>
                <a:gd name="T6" fmla="*/ 2147483647 w 1611"/>
                <a:gd name="T7" fmla="*/ 2147483647 h 1600"/>
                <a:gd name="T8" fmla="*/ 2147483647 w 1611"/>
                <a:gd name="T9" fmla="*/ 0 h 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1" h="1600">
                  <a:moveTo>
                    <a:pt x="1611" y="0"/>
                  </a:moveTo>
                  <a:lnTo>
                    <a:pt x="0" y="1600"/>
                  </a:lnTo>
                  <a:lnTo>
                    <a:pt x="66" y="1600"/>
                  </a:lnTo>
                  <a:lnTo>
                    <a:pt x="1611" y="67"/>
                  </a:lnTo>
                  <a:lnTo>
                    <a:pt x="1611" y="0"/>
                  </a:lnTo>
                  <a:close/>
                </a:path>
              </a:pathLst>
            </a:custGeom>
            <a:solidFill>
              <a:srgbClr val="767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39" name="Freeform 277"/>
            <p:cNvSpPr>
              <a:spLocks/>
            </p:cNvSpPr>
            <p:nvPr/>
          </p:nvSpPr>
          <p:spPr bwMode="auto">
            <a:xfrm>
              <a:off x="3566319" y="2403475"/>
              <a:ext cx="2452688" cy="2433637"/>
            </a:xfrm>
            <a:custGeom>
              <a:avLst/>
              <a:gdLst>
                <a:gd name="T0" fmla="*/ 2147483647 w 1545"/>
                <a:gd name="T1" fmla="*/ 0 h 1533"/>
                <a:gd name="T2" fmla="*/ 0 w 1545"/>
                <a:gd name="T3" fmla="*/ 2147483647 h 1533"/>
                <a:gd name="T4" fmla="*/ 2147483647 w 1545"/>
                <a:gd name="T5" fmla="*/ 2147483647 h 1533"/>
                <a:gd name="T6" fmla="*/ 2147483647 w 1545"/>
                <a:gd name="T7" fmla="*/ 2147483647 h 1533"/>
                <a:gd name="T8" fmla="*/ 2147483647 w 1545"/>
                <a:gd name="T9" fmla="*/ 0 h 1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5" h="1533">
                  <a:moveTo>
                    <a:pt x="1545" y="0"/>
                  </a:moveTo>
                  <a:lnTo>
                    <a:pt x="0" y="1533"/>
                  </a:lnTo>
                  <a:lnTo>
                    <a:pt x="73" y="1528"/>
                  </a:lnTo>
                  <a:lnTo>
                    <a:pt x="1545" y="66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737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40" name="Freeform 278"/>
            <p:cNvSpPr>
              <a:spLocks/>
            </p:cNvSpPr>
            <p:nvPr/>
          </p:nvSpPr>
          <p:spPr bwMode="auto">
            <a:xfrm>
              <a:off x="3682207" y="2508250"/>
              <a:ext cx="2336800" cy="2320925"/>
            </a:xfrm>
            <a:custGeom>
              <a:avLst/>
              <a:gdLst>
                <a:gd name="T0" fmla="*/ 2147483647 w 1472"/>
                <a:gd name="T1" fmla="*/ 0 h 1462"/>
                <a:gd name="T2" fmla="*/ 0 w 1472"/>
                <a:gd name="T3" fmla="*/ 2147483647 h 1462"/>
                <a:gd name="T4" fmla="*/ 2147483647 w 1472"/>
                <a:gd name="T5" fmla="*/ 2147483647 h 1462"/>
                <a:gd name="T6" fmla="*/ 2147483647 w 1472"/>
                <a:gd name="T7" fmla="*/ 2147483647 h 1462"/>
                <a:gd name="T8" fmla="*/ 2147483647 w 1472"/>
                <a:gd name="T9" fmla="*/ 0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" h="1462">
                  <a:moveTo>
                    <a:pt x="1472" y="0"/>
                  </a:moveTo>
                  <a:lnTo>
                    <a:pt x="0" y="1462"/>
                  </a:lnTo>
                  <a:lnTo>
                    <a:pt x="66" y="1462"/>
                  </a:lnTo>
                  <a:lnTo>
                    <a:pt x="1472" y="67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717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41" name="Freeform 279"/>
            <p:cNvSpPr>
              <a:spLocks/>
            </p:cNvSpPr>
            <p:nvPr/>
          </p:nvSpPr>
          <p:spPr bwMode="auto">
            <a:xfrm>
              <a:off x="3786982" y="2614613"/>
              <a:ext cx="2232025" cy="2214562"/>
            </a:xfrm>
            <a:custGeom>
              <a:avLst/>
              <a:gdLst>
                <a:gd name="T0" fmla="*/ 2147483647 w 1406"/>
                <a:gd name="T1" fmla="*/ 0 h 1395"/>
                <a:gd name="T2" fmla="*/ 0 w 1406"/>
                <a:gd name="T3" fmla="*/ 2147483647 h 1395"/>
                <a:gd name="T4" fmla="*/ 2147483647 w 1406"/>
                <a:gd name="T5" fmla="*/ 2147483647 h 1395"/>
                <a:gd name="T6" fmla="*/ 2147483647 w 1406"/>
                <a:gd name="T7" fmla="*/ 2147483647 h 1395"/>
                <a:gd name="T8" fmla="*/ 2147483647 w 1406"/>
                <a:gd name="T9" fmla="*/ 0 h 1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6" h="1395">
                  <a:moveTo>
                    <a:pt x="1406" y="0"/>
                  </a:moveTo>
                  <a:lnTo>
                    <a:pt x="0" y="1395"/>
                  </a:lnTo>
                  <a:lnTo>
                    <a:pt x="72" y="1389"/>
                  </a:lnTo>
                  <a:lnTo>
                    <a:pt x="1406" y="67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6E7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42" name="Freeform 280"/>
            <p:cNvSpPr>
              <a:spLocks/>
            </p:cNvSpPr>
            <p:nvPr/>
          </p:nvSpPr>
          <p:spPr bwMode="auto">
            <a:xfrm>
              <a:off x="3901282" y="2720975"/>
              <a:ext cx="2117725" cy="2098675"/>
            </a:xfrm>
            <a:custGeom>
              <a:avLst/>
              <a:gdLst>
                <a:gd name="T0" fmla="*/ 2147483647 w 1334"/>
                <a:gd name="T1" fmla="*/ 0 h 1322"/>
                <a:gd name="T2" fmla="*/ 0 w 1334"/>
                <a:gd name="T3" fmla="*/ 2147483647 h 1322"/>
                <a:gd name="T4" fmla="*/ 2147483647 w 1334"/>
                <a:gd name="T5" fmla="*/ 2147483647 h 1322"/>
                <a:gd name="T6" fmla="*/ 2147483647 w 1334"/>
                <a:gd name="T7" fmla="*/ 2147483647 h 1322"/>
                <a:gd name="T8" fmla="*/ 2147483647 w 1334"/>
                <a:gd name="T9" fmla="*/ 0 h 1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4" h="1322">
                  <a:moveTo>
                    <a:pt x="1334" y="0"/>
                  </a:moveTo>
                  <a:lnTo>
                    <a:pt x="0" y="1322"/>
                  </a:lnTo>
                  <a:lnTo>
                    <a:pt x="67" y="1322"/>
                  </a:lnTo>
                  <a:lnTo>
                    <a:pt x="1334" y="66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6B6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43" name="Freeform 281"/>
            <p:cNvSpPr>
              <a:spLocks/>
            </p:cNvSpPr>
            <p:nvPr/>
          </p:nvSpPr>
          <p:spPr bwMode="auto">
            <a:xfrm>
              <a:off x="4007644" y="2825750"/>
              <a:ext cx="2011363" cy="1993900"/>
            </a:xfrm>
            <a:custGeom>
              <a:avLst/>
              <a:gdLst>
                <a:gd name="T0" fmla="*/ 2147483647 w 1267"/>
                <a:gd name="T1" fmla="*/ 0 h 1256"/>
                <a:gd name="T2" fmla="*/ 0 w 1267"/>
                <a:gd name="T3" fmla="*/ 2147483647 h 1256"/>
                <a:gd name="T4" fmla="*/ 2147483647 w 1267"/>
                <a:gd name="T5" fmla="*/ 2147483647 h 1256"/>
                <a:gd name="T6" fmla="*/ 2147483647 w 1267"/>
                <a:gd name="T7" fmla="*/ 2147483647 h 1256"/>
                <a:gd name="T8" fmla="*/ 2147483647 w 1267"/>
                <a:gd name="T9" fmla="*/ 0 h 1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7" h="1256">
                  <a:moveTo>
                    <a:pt x="1267" y="0"/>
                  </a:moveTo>
                  <a:lnTo>
                    <a:pt x="0" y="1256"/>
                  </a:lnTo>
                  <a:lnTo>
                    <a:pt x="72" y="1256"/>
                  </a:lnTo>
                  <a:lnTo>
                    <a:pt x="1267" y="67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6A6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44" name="Freeform 282"/>
            <p:cNvSpPr>
              <a:spLocks/>
            </p:cNvSpPr>
            <p:nvPr/>
          </p:nvSpPr>
          <p:spPr bwMode="auto">
            <a:xfrm>
              <a:off x="4121944" y="2932113"/>
              <a:ext cx="1897063" cy="1887537"/>
            </a:xfrm>
            <a:custGeom>
              <a:avLst/>
              <a:gdLst>
                <a:gd name="T0" fmla="*/ 2147483647 w 1195"/>
                <a:gd name="T1" fmla="*/ 0 h 1189"/>
                <a:gd name="T2" fmla="*/ 0 w 1195"/>
                <a:gd name="T3" fmla="*/ 2147483647 h 1189"/>
                <a:gd name="T4" fmla="*/ 2147483647 w 1195"/>
                <a:gd name="T5" fmla="*/ 2147483647 h 1189"/>
                <a:gd name="T6" fmla="*/ 2147483647 w 1195"/>
                <a:gd name="T7" fmla="*/ 2147483647 h 1189"/>
                <a:gd name="T8" fmla="*/ 2147483647 w 1195"/>
                <a:gd name="T9" fmla="*/ 0 h 1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5" h="1189">
                  <a:moveTo>
                    <a:pt x="1195" y="0"/>
                  </a:moveTo>
                  <a:lnTo>
                    <a:pt x="0" y="1189"/>
                  </a:lnTo>
                  <a:lnTo>
                    <a:pt x="73" y="1184"/>
                  </a:lnTo>
                  <a:lnTo>
                    <a:pt x="1195" y="67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66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45" name="Freeform 283"/>
            <p:cNvSpPr>
              <a:spLocks/>
            </p:cNvSpPr>
            <p:nvPr/>
          </p:nvSpPr>
          <p:spPr bwMode="auto">
            <a:xfrm>
              <a:off x="4237832" y="3038475"/>
              <a:ext cx="1781175" cy="1773237"/>
            </a:xfrm>
            <a:custGeom>
              <a:avLst/>
              <a:gdLst>
                <a:gd name="T0" fmla="*/ 2147483647 w 1122"/>
                <a:gd name="T1" fmla="*/ 0 h 1117"/>
                <a:gd name="T2" fmla="*/ 0 w 1122"/>
                <a:gd name="T3" fmla="*/ 2147483647 h 1117"/>
                <a:gd name="T4" fmla="*/ 2147483647 w 1122"/>
                <a:gd name="T5" fmla="*/ 2147483647 h 1117"/>
                <a:gd name="T6" fmla="*/ 2147483647 w 1122"/>
                <a:gd name="T7" fmla="*/ 2147483647 h 1117"/>
                <a:gd name="T8" fmla="*/ 2147483647 w 1122"/>
                <a:gd name="T9" fmla="*/ 0 h 1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2" h="1117">
                  <a:moveTo>
                    <a:pt x="1122" y="0"/>
                  </a:moveTo>
                  <a:lnTo>
                    <a:pt x="0" y="1117"/>
                  </a:lnTo>
                  <a:lnTo>
                    <a:pt x="66" y="1117"/>
                  </a:lnTo>
                  <a:lnTo>
                    <a:pt x="1122" y="66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63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46" name="Freeform 284"/>
            <p:cNvSpPr>
              <a:spLocks/>
            </p:cNvSpPr>
            <p:nvPr/>
          </p:nvSpPr>
          <p:spPr bwMode="auto">
            <a:xfrm>
              <a:off x="4342607" y="3143250"/>
              <a:ext cx="1676400" cy="1668462"/>
            </a:xfrm>
            <a:custGeom>
              <a:avLst/>
              <a:gdLst>
                <a:gd name="T0" fmla="*/ 2147483647 w 1056"/>
                <a:gd name="T1" fmla="*/ 0 h 1051"/>
                <a:gd name="T2" fmla="*/ 0 w 1056"/>
                <a:gd name="T3" fmla="*/ 2147483647 h 1051"/>
                <a:gd name="T4" fmla="*/ 2147483647 w 1056"/>
                <a:gd name="T5" fmla="*/ 2147483647 h 1051"/>
                <a:gd name="T6" fmla="*/ 2147483647 w 1056"/>
                <a:gd name="T7" fmla="*/ 2147483647 h 1051"/>
                <a:gd name="T8" fmla="*/ 2147483647 w 1056"/>
                <a:gd name="T9" fmla="*/ 0 h 10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6" h="1051">
                  <a:moveTo>
                    <a:pt x="1056" y="0"/>
                  </a:moveTo>
                  <a:lnTo>
                    <a:pt x="0" y="1051"/>
                  </a:lnTo>
                  <a:lnTo>
                    <a:pt x="73" y="1045"/>
                  </a:lnTo>
                  <a:lnTo>
                    <a:pt x="1056" y="67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616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47" name="Freeform 285"/>
            <p:cNvSpPr>
              <a:spLocks/>
            </p:cNvSpPr>
            <p:nvPr/>
          </p:nvSpPr>
          <p:spPr bwMode="auto">
            <a:xfrm>
              <a:off x="4458494" y="3249613"/>
              <a:ext cx="1560513" cy="1552575"/>
            </a:xfrm>
            <a:custGeom>
              <a:avLst/>
              <a:gdLst>
                <a:gd name="T0" fmla="*/ 2147483647 w 983"/>
                <a:gd name="T1" fmla="*/ 0 h 978"/>
                <a:gd name="T2" fmla="*/ 0 w 983"/>
                <a:gd name="T3" fmla="*/ 2147483647 h 978"/>
                <a:gd name="T4" fmla="*/ 2147483647 w 983"/>
                <a:gd name="T5" fmla="*/ 2147483647 h 978"/>
                <a:gd name="T6" fmla="*/ 2147483647 w 983"/>
                <a:gd name="T7" fmla="*/ 2147483647 h 978"/>
                <a:gd name="T8" fmla="*/ 2147483647 w 983"/>
                <a:gd name="T9" fmla="*/ 0 h 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3" h="978">
                  <a:moveTo>
                    <a:pt x="983" y="0"/>
                  </a:moveTo>
                  <a:lnTo>
                    <a:pt x="0" y="978"/>
                  </a:lnTo>
                  <a:lnTo>
                    <a:pt x="66" y="978"/>
                  </a:lnTo>
                  <a:lnTo>
                    <a:pt x="983" y="67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5E6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48" name="Freeform 286"/>
            <p:cNvSpPr>
              <a:spLocks/>
            </p:cNvSpPr>
            <p:nvPr/>
          </p:nvSpPr>
          <p:spPr bwMode="auto">
            <a:xfrm>
              <a:off x="4563269" y="3355975"/>
              <a:ext cx="1455738" cy="1446212"/>
            </a:xfrm>
            <a:custGeom>
              <a:avLst/>
              <a:gdLst>
                <a:gd name="T0" fmla="*/ 2147483647 w 917"/>
                <a:gd name="T1" fmla="*/ 0 h 911"/>
                <a:gd name="T2" fmla="*/ 0 w 917"/>
                <a:gd name="T3" fmla="*/ 2147483647 h 911"/>
                <a:gd name="T4" fmla="*/ 2147483647 w 917"/>
                <a:gd name="T5" fmla="*/ 2147483647 h 911"/>
                <a:gd name="T6" fmla="*/ 2147483647 w 917"/>
                <a:gd name="T7" fmla="*/ 2147483647 h 911"/>
                <a:gd name="T8" fmla="*/ 2147483647 w 917"/>
                <a:gd name="T9" fmla="*/ 0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7" h="911">
                  <a:moveTo>
                    <a:pt x="917" y="0"/>
                  </a:moveTo>
                  <a:lnTo>
                    <a:pt x="0" y="911"/>
                  </a:lnTo>
                  <a:lnTo>
                    <a:pt x="72" y="905"/>
                  </a:lnTo>
                  <a:lnTo>
                    <a:pt x="917" y="66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5B5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49" name="Freeform 287"/>
            <p:cNvSpPr>
              <a:spLocks/>
            </p:cNvSpPr>
            <p:nvPr/>
          </p:nvSpPr>
          <p:spPr bwMode="auto">
            <a:xfrm>
              <a:off x="4677569" y="3460750"/>
              <a:ext cx="1341438" cy="1331912"/>
            </a:xfrm>
            <a:custGeom>
              <a:avLst/>
              <a:gdLst>
                <a:gd name="T0" fmla="*/ 2147483647 w 845"/>
                <a:gd name="T1" fmla="*/ 0 h 839"/>
                <a:gd name="T2" fmla="*/ 0 w 845"/>
                <a:gd name="T3" fmla="*/ 2147483647 h 839"/>
                <a:gd name="T4" fmla="*/ 2147483647 w 845"/>
                <a:gd name="T5" fmla="*/ 2147483647 h 839"/>
                <a:gd name="T6" fmla="*/ 2147483647 w 845"/>
                <a:gd name="T7" fmla="*/ 2147483647 h 839"/>
                <a:gd name="T8" fmla="*/ 2147483647 w 845"/>
                <a:gd name="T9" fmla="*/ 0 h 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5" h="839">
                  <a:moveTo>
                    <a:pt x="845" y="0"/>
                  </a:moveTo>
                  <a:lnTo>
                    <a:pt x="0" y="839"/>
                  </a:lnTo>
                  <a:lnTo>
                    <a:pt x="67" y="839"/>
                  </a:lnTo>
                  <a:lnTo>
                    <a:pt x="845" y="67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5A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50" name="Freeform 288"/>
            <p:cNvSpPr>
              <a:spLocks/>
            </p:cNvSpPr>
            <p:nvPr/>
          </p:nvSpPr>
          <p:spPr bwMode="auto">
            <a:xfrm>
              <a:off x="4783932" y="3567113"/>
              <a:ext cx="1244600" cy="1225550"/>
            </a:xfrm>
            <a:custGeom>
              <a:avLst/>
              <a:gdLst>
                <a:gd name="T0" fmla="*/ 2147483647 w 784"/>
                <a:gd name="T1" fmla="*/ 0 h 772"/>
                <a:gd name="T2" fmla="*/ 0 w 784"/>
                <a:gd name="T3" fmla="*/ 2147483647 h 772"/>
                <a:gd name="T4" fmla="*/ 2147483647 w 784"/>
                <a:gd name="T5" fmla="*/ 2147483647 h 772"/>
                <a:gd name="T6" fmla="*/ 2147483647 w 784"/>
                <a:gd name="T7" fmla="*/ 0 h 7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4" h="772">
                  <a:moveTo>
                    <a:pt x="778" y="0"/>
                  </a:moveTo>
                  <a:lnTo>
                    <a:pt x="0" y="772"/>
                  </a:lnTo>
                  <a:lnTo>
                    <a:pt x="784" y="745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57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51" name="Freeform 289"/>
            <p:cNvSpPr>
              <a:spLocks/>
            </p:cNvSpPr>
            <p:nvPr/>
          </p:nvSpPr>
          <p:spPr bwMode="auto">
            <a:xfrm>
              <a:off x="1626394" y="1952625"/>
              <a:ext cx="4330700" cy="2840037"/>
            </a:xfrm>
            <a:custGeom>
              <a:avLst/>
              <a:gdLst>
                <a:gd name="T0" fmla="*/ 0 w 2728"/>
                <a:gd name="T1" fmla="*/ 0 h 1789"/>
                <a:gd name="T2" fmla="*/ 0 w 2728"/>
                <a:gd name="T3" fmla="*/ 2147483647 h 1789"/>
                <a:gd name="T4" fmla="*/ 2147483647 w 2728"/>
                <a:gd name="T5" fmla="*/ 2147483647 h 1789"/>
                <a:gd name="T6" fmla="*/ 2147483647 w 2728"/>
                <a:gd name="T7" fmla="*/ 2147483647 h 1789"/>
                <a:gd name="T8" fmla="*/ 0 w 2728"/>
                <a:gd name="T9" fmla="*/ 0 h 17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8" h="1789">
                  <a:moveTo>
                    <a:pt x="0" y="0"/>
                  </a:moveTo>
                  <a:lnTo>
                    <a:pt x="0" y="1789"/>
                  </a:lnTo>
                  <a:lnTo>
                    <a:pt x="2728" y="1712"/>
                  </a:lnTo>
                  <a:lnTo>
                    <a:pt x="2723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6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52" name="Freeform 290"/>
            <p:cNvSpPr>
              <a:spLocks/>
            </p:cNvSpPr>
            <p:nvPr/>
          </p:nvSpPr>
          <p:spPr bwMode="auto">
            <a:xfrm>
              <a:off x="1626394" y="2085975"/>
              <a:ext cx="4330700" cy="2706687"/>
            </a:xfrm>
            <a:custGeom>
              <a:avLst/>
              <a:gdLst>
                <a:gd name="T0" fmla="*/ 2147483647 w 2728"/>
                <a:gd name="T1" fmla="*/ 0 h 1705"/>
                <a:gd name="T2" fmla="*/ 2147483647 w 2728"/>
                <a:gd name="T3" fmla="*/ 0 h 1705"/>
                <a:gd name="T4" fmla="*/ 2147483647 w 2728"/>
                <a:gd name="T5" fmla="*/ 2147483647 h 1705"/>
                <a:gd name="T6" fmla="*/ 0 w 2728"/>
                <a:gd name="T7" fmla="*/ 2147483647 h 1705"/>
                <a:gd name="T8" fmla="*/ 0 w 2728"/>
                <a:gd name="T9" fmla="*/ 2147483647 h 1705"/>
                <a:gd name="T10" fmla="*/ 2147483647 w 2728"/>
                <a:gd name="T11" fmla="*/ 2147483647 h 1705"/>
                <a:gd name="T12" fmla="*/ 2147483647 w 2728"/>
                <a:gd name="T13" fmla="*/ 0 h 17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8" h="1705">
                  <a:moveTo>
                    <a:pt x="2723" y="0"/>
                  </a:moveTo>
                  <a:lnTo>
                    <a:pt x="2706" y="0"/>
                  </a:lnTo>
                  <a:lnTo>
                    <a:pt x="2706" y="1600"/>
                  </a:lnTo>
                  <a:lnTo>
                    <a:pt x="0" y="1683"/>
                  </a:lnTo>
                  <a:lnTo>
                    <a:pt x="0" y="1705"/>
                  </a:lnTo>
                  <a:lnTo>
                    <a:pt x="2728" y="1628"/>
                  </a:lnTo>
                  <a:lnTo>
                    <a:pt x="2723" y="0"/>
                  </a:lnTo>
                  <a:close/>
                </a:path>
              </a:pathLst>
            </a:custGeom>
            <a:solidFill>
              <a:srgbClr val="184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53" name="Freeform 291"/>
            <p:cNvSpPr>
              <a:spLocks/>
            </p:cNvSpPr>
            <p:nvPr/>
          </p:nvSpPr>
          <p:spPr bwMode="auto">
            <a:xfrm>
              <a:off x="3240882" y="4970463"/>
              <a:ext cx="776288" cy="300037"/>
            </a:xfrm>
            <a:custGeom>
              <a:avLst/>
              <a:gdLst>
                <a:gd name="T0" fmla="*/ 2147483647 w 489"/>
                <a:gd name="T1" fmla="*/ 2147483647 h 189"/>
                <a:gd name="T2" fmla="*/ 2147483647 w 489"/>
                <a:gd name="T3" fmla="*/ 0 h 189"/>
                <a:gd name="T4" fmla="*/ 2147483647 w 489"/>
                <a:gd name="T5" fmla="*/ 2147483647 h 189"/>
                <a:gd name="T6" fmla="*/ 2147483647 w 489"/>
                <a:gd name="T7" fmla="*/ 2147483647 h 189"/>
                <a:gd name="T8" fmla="*/ 2147483647 w 489"/>
                <a:gd name="T9" fmla="*/ 2147483647 h 189"/>
                <a:gd name="T10" fmla="*/ 2147483647 w 489"/>
                <a:gd name="T11" fmla="*/ 2147483647 h 189"/>
                <a:gd name="T12" fmla="*/ 2147483647 w 489"/>
                <a:gd name="T13" fmla="*/ 2147483647 h 189"/>
                <a:gd name="T14" fmla="*/ 2147483647 w 489"/>
                <a:gd name="T15" fmla="*/ 2147483647 h 189"/>
                <a:gd name="T16" fmla="*/ 2147483647 w 489"/>
                <a:gd name="T17" fmla="*/ 2147483647 h 189"/>
                <a:gd name="T18" fmla="*/ 2147483647 w 489"/>
                <a:gd name="T19" fmla="*/ 2147483647 h 189"/>
                <a:gd name="T20" fmla="*/ 2147483647 w 489"/>
                <a:gd name="T21" fmla="*/ 2147483647 h 189"/>
                <a:gd name="T22" fmla="*/ 2147483647 w 489"/>
                <a:gd name="T23" fmla="*/ 2147483647 h 189"/>
                <a:gd name="T24" fmla="*/ 2147483647 w 489"/>
                <a:gd name="T25" fmla="*/ 2147483647 h 189"/>
                <a:gd name="T26" fmla="*/ 2147483647 w 489"/>
                <a:gd name="T27" fmla="*/ 2147483647 h 189"/>
                <a:gd name="T28" fmla="*/ 2147483647 w 489"/>
                <a:gd name="T29" fmla="*/ 2147483647 h 189"/>
                <a:gd name="T30" fmla="*/ 0 w 489"/>
                <a:gd name="T31" fmla="*/ 2147483647 h 189"/>
                <a:gd name="T32" fmla="*/ 0 w 489"/>
                <a:gd name="T33" fmla="*/ 2147483647 h 189"/>
                <a:gd name="T34" fmla="*/ 0 w 489"/>
                <a:gd name="T35" fmla="*/ 2147483647 h 189"/>
                <a:gd name="T36" fmla="*/ 2147483647 w 489"/>
                <a:gd name="T37" fmla="*/ 2147483647 h 189"/>
                <a:gd name="T38" fmla="*/ 2147483647 w 489"/>
                <a:gd name="T39" fmla="*/ 2147483647 h 189"/>
                <a:gd name="T40" fmla="*/ 2147483647 w 489"/>
                <a:gd name="T41" fmla="*/ 2147483647 h 189"/>
                <a:gd name="T42" fmla="*/ 2147483647 w 489"/>
                <a:gd name="T43" fmla="*/ 2147483647 h 189"/>
                <a:gd name="T44" fmla="*/ 2147483647 w 489"/>
                <a:gd name="T45" fmla="*/ 2147483647 h 189"/>
                <a:gd name="T46" fmla="*/ 2147483647 w 489"/>
                <a:gd name="T47" fmla="*/ 2147483647 h 189"/>
                <a:gd name="T48" fmla="*/ 2147483647 w 489"/>
                <a:gd name="T49" fmla="*/ 2147483647 h 189"/>
                <a:gd name="T50" fmla="*/ 2147483647 w 489"/>
                <a:gd name="T51" fmla="*/ 2147483647 h 189"/>
                <a:gd name="T52" fmla="*/ 2147483647 w 489"/>
                <a:gd name="T53" fmla="*/ 2147483647 h 189"/>
                <a:gd name="T54" fmla="*/ 2147483647 w 489"/>
                <a:gd name="T55" fmla="*/ 2147483647 h 189"/>
                <a:gd name="T56" fmla="*/ 2147483647 w 489"/>
                <a:gd name="T57" fmla="*/ 2147483647 h 189"/>
                <a:gd name="T58" fmla="*/ 2147483647 w 489"/>
                <a:gd name="T59" fmla="*/ 2147483647 h 189"/>
                <a:gd name="T60" fmla="*/ 2147483647 w 489"/>
                <a:gd name="T61" fmla="*/ 2147483647 h 189"/>
                <a:gd name="T62" fmla="*/ 2147483647 w 489"/>
                <a:gd name="T63" fmla="*/ 2147483647 h 189"/>
                <a:gd name="T64" fmla="*/ 2147483647 w 489"/>
                <a:gd name="T65" fmla="*/ 2147483647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9" h="189">
                  <a:moveTo>
                    <a:pt x="333" y="5"/>
                  </a:moveTo>
                  <a:lnTo>
                    <a:pt x="439" y="0"/>
                  </a:lnTo>
                  <a:lnTo>
                    <a:pt x="489" y="161"/>
                  </a:lnTo>
                  <a:lnTo>
                    <a:pt x="489" y="166"/>
                  </a:lnTo>
                  <a:lnTo>
                    <a:pt x="483" y="172"/>
                  </a:lnTo>
                  <a:lnTo>
                    <a:pt x="466" y="177"/>
                  </a:lnTo>
                  <a:lnTo>
                    <a:pt x="439" y="183"/>
                  </a:lnTo>
                  <a:lnTo>
                    <a:pt x="394" y="189"/>
                  </a:lnTo>
                  <a:lnTo>
                    <a:pt x="233" y="189"/>
                  </a:lnTo>
                  <a:lnTo>
                    <a:pt x="144" y="189"/>
                  </a:lnTo>
                  <a:lnTo>
                    <a:pt x="83" y="183"/>
                  </a:lnTo>
                  <a:lnTo>
                    <a:pt x="39" y="177"/>
                  </a:lnTo>
                  <a:lnTo>
                    <a:pt x="16" y="172"/>
                  </a:lnTo>
                  <a:lnTo>
                    <a:pt x="0" y="166"/>
                  </a:lnTo>
                  <a:lnTo>
                    <a:pt x="0" y="161"/>
                  </a:lnTo>
                  <a:lnTo>
                    <a:pt x="0" y="155"/>
                  </a:lnTo>
                  <a:lnTo>
                    <a:pt x="50" y="16"/>
                  </a:lnTo>
                  <a:lnTo>
                    <a:pt x="255" y="11"/>
                  </a:lnTo>
                  <a:lnTo>
                    <a:pt x="289" y="166"/>
                  </a:lnTo>
                  <a:lnTo>
                    <a:pt x="294" y="172"/>
                  </a:lnTo>
                  <a:lnTo>
                    <a:pt x="294" y="177"/>
                  </a:lnTo>
                  <a:lnTo>
                    <a:pt x="300" y="177"/>
                  </a:lnTo>
                  <a:lnTo>
                    <a:pt x="361" y="172"/>
                  </a:lnTo>
                  <a:lnTo>
                    <a:pt x="366" y="172"/>
                  </a:lnTo>
                  <a:lnTo>
                    <a:pt x="366" y="166"/>
                  </a:lnTo>
                  <a:lnTo>
                    <a:pt x="333" y="5"/>
                  </a:lnTo>
                  <a:close/>
                </a:path>
              </a:pathLst>
            </a:custGeom>
            <a:solidFill>
              <a:srgbClr val="4D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54" name="Freeform 292"/>
            <p:cNvSpPr>
              <a:spLocks/>
            </p:cNvSpPr>
            <p:nvPr/>
          </p:nvSpPr>
          <p:spPr bwMode="auto">
            <a:xfrm>
              <a:off x="2005807" y="5278438"/>
              <a:ext cx="3660775" cy="203200"/>
            </a:xfrm>
            <a:custGeom>
              <a:avLst/>
              <a:gdLst>
                <a:gd name="T0" fmla="*/ 2147483647 w 2306"/>
                <a:gd name="T1" fmla="*/ 2147483647 h 128"/>
                <a:gd name="T2" fmla="*/ 2147483647 w 2306"/>
                <a:gd name="T3" fmla="*/ 2147483647 h 128"/>
                <a:gd name="T4" fmla="*/ 0 w 2306"/>
                <a:gd name="T5" fmla="*/ 2147483647 h 128"/>
                <a:gd name="T6" fmla="*/ 0 w 2306"/>
                <a:gd name="T7" fmla="*/ 2147483647 h 128"/>
                <a:gd name="T8" fmla="*/ 2147483647 w 2306"/>
                <a:gd name="T9" fmla="*/ 2147483647 h 128"/>
                <a:gd name="T10" fmla="*/ 2147483647 w 2306"/>
                <a:gd name="T11" fmla="*/ 2147483647 h 128"/>
                <a:gd name="T12" fmla="*/ 2147483647 w 2306"/>
                <a:gd name="T13" fmla="*/ 2147483647 h 128"/>
                <a:gd name="T14" fmla="*/ 2147483647 w 2306"/>
                <a:gd name="T15" fmla="*/ 2147483647 h 128"/>
                <a:gd name="T16" fmla="*/ 2147483647 w 2306"/>
                <a:gd name="T17" fmla="*/ 2147483647 h 128"/>
                <a:gd name="T18" fmla="*/ 2147483647 w 2306"/>
                <a:gd name="T19" fmla="*/ 2147483647 h 128"/>
                <a:gd name="T20" fmla="*/ 2147483647 w 2306"/>
                <a:gd name="T21" fmla="*/ 2147483647 h 128"/>
                <a:gd name="T22" fmla="*/ 2147483647 w 2306"/>
                <a:gd name="T23" fmla="*/ 2147483647 h 128"/>
                <a:gd name="T24" fmla="*/ 2147483647 w 2306"/>
                <a:gd name="T25" fmla="*/ 2147483647 h 128"/>
                <a:gd name="T26" fmla="*/ 2147483647 w 2306"/>
                <a:gd name="T27" fmla="*/ 2147483647 h 128"/>
                <a:gd name="T28" fmla="*/ 2147483647 w 2306"/>
                <a:gd name="T29" fmla="*/ 2147483647 h 128"/>
                <a:gd name="T30" fmla="*/ 2147483647 w 2306"/>
                <a:gd name="T31" fmla="*/ 2147483647 h 128"/>
                <a:gd name="T32" fmla="*/ 2147483647 w 2306"/>
                <a:gd name="T33" fmla="*/ 2147483647 h 128"/>
                <a:gd name="T34" fmla="*/ 2147483647 w 2306"/>
                <a:gd name="T35" fmla="*/ 2147483647 h 128"/>
                <a:gd name="T36" fmla="*/ 2147483647 w 2306"/>
                <a:gd name="T37" fmla="*/ 2147483647 h 128"/>
                <a:gd name="T38" fmla="*/ 2147483647 w 2306"/>
                <a:gd name="T39" fmla="*/ 2147483647 h 128"/>
                <a:gd name="T40" fmla="*/ 2147483647 w 2306"/>
                <a:gd name="T41" fmla="*/ 2147483647 h 128"/>
                <a:gd name="T42" fmla="*/ 2147483647 w 2306"/>
                <a:gd name="T43" fmla="*/ 2147483647 h 128"/>
                <a:gd name="T44" fmla="*/ 2147483647 w 2306"/>
                <a:gd name="T45" fmla="*/ 2147483647 h 128"/>
                <a:gd name="T46" fmla="*/ 2147483647 w 2306"/>
                <a:gd name="T47" fmla="*/ 0 h 128"/>
                <a:gd name="T48" fmla="*/ 2147483647 w 2306"/>
                <a:gd name="T49" fmla="*/ 2147483647 h 1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06" h="128">
                  <a:moveTo>
                    <a:pt x="2306" y="33"/>
                  </a:moveTo>
                  <a:lnTo>
                    <a:pt x="139" y="128"/>
                  </a:lnTo>
                  <a:lnTo>
                    <a:pt x="0" y="95"/>
                  </a:lnTo>
                  <a:lnTo>
                    <a:pt x="272" y="67"/>
                  </a:lnTo>
                  <a:lnTo>
                    <a:pt x="517" y="50"/>
                  </a:lnTo>
                  <a:lnTo>
                    <a:pt x="750" y="33"/>
                  </a:lnTo>
                  <a:lnTo>
                    <a:pt x="767" y="39"/>
                  </a:lnTo>
                  <a:lnTo>
                    <a:pt x="822" y="50"/>
                  </a:lnTo>
                  <a:lnTo>
                    <a:pt x="928" y="61"/>
                  </a:lnTo>
                  <a:lnTo>
                    <a:pt x="1000" y="61"/>
                  </a:lnTo>
                  <a:lnTo>
                    <a:pt x="1083" y="61"/>
                  </a:lnTo>
                  <a:lnTo>
                    <a:pt x="1122" y="56"/>
                  </a:lnTo>
                  <a:lnTo>
                    <a:pt x="1200" y="56"/>
                  </a:lnTo>
                  <a:lnTo>
                    <a:pt x="1239" y="50"/>
                  </a:lnTo>
                  <a:lnTo>
                    <a:pt x="1272" y="39"/>
                  </a:lnTo>
                  <a:lnTo>
                    <a:pt x="1289" y="33"/>
                  </a:lnTo>
                  <a:lnTo>
                    <a:pt x="1289" y="28"/>
                  </a:lnTo>
                  <a:lnTo>
                    <a:pt x="1283" y="17"/>
                  </a:lnTo>
                  <a:lnTo>
                    <a:pt x="1695" y="11"/>
                  </a:lnTo>
                  <a:lnTo>
                    <a:pt x="2122" y="0"/>
                  </a:lnTo>
                  <a:lnTo>
                    <a:pt x="2306" y="33"/>
                  </a:lnTo>
                  <a:close/>
                </a:path>
              </a:pathLst>
            </a:custGeom>
            <a:solidFill>
              <a:srgbClr val="3C3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55" name="Freeform 293"/>
            <p:cNvSpPr>
              <a:spLocks/>
            </p:cNvSpPr>
            <p:nvPr/>
          </p:nvSpPr>
          <p:spPr bwMode="auto">
            <a:xfrm>
              <a:off x="1996282" y="5429250"/>
              <a:ext cx="273050" cy="131762"/>
            </a:xfrm>
            <a:custGeom>
              <a:avLst/>
              <a:gdLst>
                <a:gd name="T0" fmla="*/ 2147483647 w 172"/>
                <a:gd name="T1" fmla="*/ 2147483647 h 83"/>
                <a:gd name="T2" fmla="*/ 2147483647 w 172"/>
                <a:gd name="T3" fmla="*/ 2147483647 h 83"/>
                <a:gd name="T4" fmla="*/ 2147483647 w 172"/>
                <a:gd name="T5" fmla="*/ 2147483647 h 83"/>
                <a:gd name="T6" fmla="*/ 2147483647 w 172"/>
                <a:gd name="T7" fmla="*/ 2147483647 h 83"/>
                <a:gd name="T8" fmla="*/ 2147483647 w 172"/>
                <a:gd name="T9" fmla="*/ 2147483647 h 83"/>
                <a:gd name="T10" fmla="*/ 2147483647 w 172"/>
                <a:gd name="T11" fmla="*/ 2147483647 h 83"/>
                <a:gd name="T12" fmla="*/ 2147483647 w 172"/>
                <a:gd name="T13" fmla="*/ 0 h 83"/>
                <a:gd name="T14" fmla="*/ 0 w 172"/>
                <a:gd name="T15" fmla="*/ 2147483647 h 83"/>
                <a:gd name="T16" fmla="*/ 2147483647 w 172"/>
                <a:gd name="T17" fmla="*/ 2147483647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83">
                  <a:moveTo>
                    <a:pt x="172" y="83"/>
                  </a:moveTo>
                  <a:lnTo>
                    <a:pt x="172" y="61"/>
                  </a:lnTo>
                  <a:lnTo>
                    <a:pt x="167" y="50"/>
                  </a:lnTo>
                  <a:lnTo>
                    <a:pt x="145" y="33"/>
                  </a:lnTo>
                  <a:lnTo>
                    <a:pt x="6" y="0"/>
                  </a:lnTo>
                  <a:lnTo>
                    <a:pt x="0" y="38"/>
                  </a:lnTo>
                  <a:lnTo>
                    <a:pt x="172" y="83"/>
                  </a:lnTo>
                  <a:close/>
                </a:path>
              </a:pathLst>
            </a:custGeom>
            <a:solidFill>
              <a:srgbClr val="3C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56" name="Freeform 294"/>
            <p:cNvSpPr>
              <a:spLocks/>
            </p:cNvSpPr>
            <p:nvPr/>
          </p:nvSpPr>
          <p:spPr bwMode="auto">
            <a:xfrm>
              <a:off x="1512094" y="4757738"/>
              <a:ext cx="4533900" cy="185737"/>
            </a:xfrm>
            <a:custGeom>
              <a:avLst/>
              <a:gdLst>
                <a:gd name="T0" fmla="*/ 0 w 2856"/>
                <a:gd name="T1" fmla="*/ 2147483647 h 117"/>
                <a:gd name="T2" fmla="*/ 2147483647 w 2856"/>
                <a:gd name="T3" fmla="*/ 2147483647 h 117"/>
                <a:gd name="T4" fmla="*/ 2147483647 w 2856"/>
                <a:gd name="T5" fmla="*/ 0 h 117"/>
                <a:gd name="T6" fmla="*/ 2147483647 w 2856"/>
                <a:gd name="T7" fmla="*/ 2147483647 h 117"/>
                <a:gd name="T8" fmla="*/ 0 w 2856"/>
                <a:gd name="T9" fmla="*/ 214748364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" h="117">
                  <a:moveTo>
                    <a:pt x="0" y="117"/>
                  </a:moveTo>
                  <a:lnTo>
                    <a:pt x="11" y="100"/>
                  </a:lnTo>
                  <a:lnTo>
                    <a:pt x="2845" y="0"/>
                  </a:lnTo>
                  <a:lnTo>
                    <a:pt x="2856" y="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29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57" name="Freeform 295"/>
            <p:cNvSpPr>
              <a:spLocks/>
            </p:cNvSpPr>
            <p:nvPr/>
          </p:nvSpPr>
          <p:spPr bwMode="auto">
            <a:xfrm>
              <a:off x="1485107" y="4740275"/>
              <a:ext cx="4595813" cy="220662"/>
            </a:xfrm>
            <a:custGeom>
              <a:avLst/>
              <a:gdLst>
                <a:gd name="T0" fmla="*/ 2147483647 w 2895"/>
                <a:gd name="T1" fmla="*/ 0 h 139"/>
                <a:gd name="T2" fmla="*/ 2147483647 w 2895"/>
                <a:gd name="T3" fmla="*/ 0 h 139"/>
                <a:gd name="T4" fmla="*/ 2147483647 w 2895"/>
                <a:gd name="T5" fmla="*/ 2147483647 h 139"/>
                <a:gd name="T6" fmla="*/ 0 w 2895"/>
                <a:gd name="T7" fmla="*/ 2147483647 h 139"/>
                <a:gd name="T8" fmla="*/ 2147483647 w 2895"/>
                <a:gd name="T9" fmla="*/ 2147483647 h 139"/>
                <a:gd name="T10" fmla="*/ 2147483647 w 2895"/>
                <a:gd name="T11" fmla="*/ 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95" h="139">
                  <a:moveTo>
                    <a:pt x="2867" y="0"/>
                  </a:moveTo>
                  <a:lnTo>
                    <a:pt x="2862" y="0"/>
                  </a:lnTo>
                  <a:lnTo>
                    <a:pt x="22" y="100"/>
                  </a:lnTo>
                  <a:lnTo>
                    <a:pt x="0" y="139"/>
                  </a:lnTo>
                  <a:lnTo>
                    <a:pt x="2895" y="39"/>
                  </a:lnTo>
                  <a:lnTo>
                    <a:pt x="2867" y="0"/>
                  </a:lnTo>
                  <a:close/>
                </a:path>
              </a:pathLst>
            </a:custGeom>
            <a:solidFill>
              <a:srgbClr val="2F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58" name="Freeform 296"/>
            <p:cNvSpPr>
              <a:spLocks/>
            </p:cNvSpPr>
            <p:nvPr/>
          </p:nvSpPr>
          <p:spPr bwMode="auto">
            <a:xfrm>
              <a:off x="1291432" y="4494213"/>
              <a:ext cx="34925" cy="79375"/>
            </a:xfrm>
            <a:custGeom>
              <a:avLst/>
              <a:gdLst>
                <a:gd name="T0" fmla="*/ 2147483647 w 22"/>
                <a:gd name="T1" fmla="*/ 2147483647 h 50"/>
                <a:gd name="T2" fmla="*/ 2147483647 w 22"/>
                <a:gd name="T3" fmla="*/ 2147483647 h 50"/>
                <a:gd name="T4" fmla="*/ 2147483647 w 22"/>
                <a:gd name="T5" fmla="*/ 2147483647 h 50"/>
                <a:gd name="T6" fmla="*/ 2147483647 w 22"/>
                <a:gd name="T7" fmla="*/ 2147483647 h 50"/>
                <a:gd name="T8" fmla="*/ 2147483647 w 22"/>
                <a:gd name="T9" fmla="*/ 2147483647 h 50"/>
                <a:gd name="T10" fmla="*/ 2147483647 w 22"/>
                <a:gd name="T11" fmla="*/ 2147483647 h 50"/>
                <a:gd name="T12" fmla="*/ 0 w 22"/>
                <a:gd name="T13" fmla="*/ 2147483647 h 50"/>
                <a:gd name="T14" fmla="*/ 0 w 22"/>
                <a:gd name="T15" fmla="*/ 2147483647 h 50"/>
                <a:gd name="T16" fmla="*/ 2147483647 w 22"/>
                <a:gd name="T17" fmla="*/ 2147483647 h 50"/>
                <a:gd name="T18" fmla="*/ 2147483647 w 22"/>
                <a:gd name="T19" fmla="*/ 0 h 50"/>
                <a:gd name="T20" fmla="*/ 2147483647 w 22"/>
                <a:gd name="T21" fmla="*/ 0 h 50"/>
                <a:gd name="T22" fmla="*/ 2147483647 w 22"/>
                <a:gd name="T23" fmla="*/ 2147483647 h 50"/>
                <a:gd name="T24" fmla="*/ 2147483647 w 22"/>
                <a:gd name="T25" fmla="*/ 2147483647 h 50"/>
                <a:gd name="T26" fmla="*/ 2147483647 w 22"/>
                <a:gd name="T27" fmla="*/ 214748364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50">
                  <a:moveTo>
                    <a:pt x="22" y="27"/>
                  </a:moveTo>
                  <a:lnTo>
                    <a:pt x="22" y="27"/>
                  </a:lnTo>
                  <a:lnTo>
                    <a:pt x="16" y="44"/>
                  </a:lnTo>
                  <a:lnTo>
                    <a:pt x="11" y="50"/>
                  </a:lnTo>
                  <a:lnTo>
                    <a:pt x="5" y="44"/>
                  </a:lnTo>
                  <a:lnTo>
                    <a:pt x="0" y="27"/>
                  </a:lnTo>
                  <a:lnTo>
                    <a:pt x="5" y="11"/>
                  </a:lnTo>
                  <a:lnTo>
                    <a:pt x="11" y="0"/>
                  </a:lnTo>
                  <a:lnTo>
                    <a:pt x="16" y="11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4D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59" name="Freeform 297"/>
            <p:cNvSpPr>
              <a:spLocks/>
            </p:cNvSpPr>
            <p:nvPr/>
          </p:nvSpPr>
          <p:spPr bwMode="auto">
            <a:xfrm>
              <a:off x="1291432" y="4395788"/>
              <a:ext cx="34925" cy="79375"/>
            </a:xfrm>
            <a:custGeom>
              <a:avLst/>
              <a:gdLst>
                <a:gd name="T0" fmla="*/ 2147483647 w 22"/>
                <a:gd name="T1" fmla="*/ 2147483647 h 50"/>
                <a:gd name="T2" fmla="*/ 2147483647 w 22"/>
                <a:gd name="T3" fmla="*/ 2147483647 h 50"/>
                <a:gd name="T4" fmla="*/ 2147483647 w 22"/>
                <a:gd name="T5" fmla="*/ 2147483647 h 50"/>
                <a:gd name="T6" fmla="*/ 2147483647 w 22"/>
                <a:gd name="T7" fmla="*/ 2147483647 h 50"/>
                <a:gd name="T8" fmla="*/ 2147483647 w 22"/>
                <a:gd name="T9" fmla="*/ 2147483647 h 50"/>
                <a:gd name="T10" fmla="*/ 2147483647 w 22"/>
                <a:gd name="T11" fmla="*/ 2147483647 h 50"/>
                <a:gd name="T12" fmla="*/ 0 w 22"/>
                <a:gd name="T13" fmla="*/ 2147483647 h 50"/>
                <a:gd name="T14" fmla="*/ 0 w 22"/>
                <a:gd name="T15" fmla="*/ 2147483647 h 50"/>
                <a:gd name="T16" fmla="*/ 2147483647 w 22"/>
                <a:gd name="T17" fmla="*/ 2147483647 h 50"/>
                <a:gd name="T18" fmla="*/ 2147483647 w 22"/>
                <a:gd name="T19" fmla="*/ 0 h 50"/>
                <a:gd name="T20" fmla="*/ 2147483647 w 22"/>
                <a:gd name="T21" fmla="*/ 0 h 50"/>
                <a:gd name="T22" fmla="*/ 2147483647 w 22"/>
                <a:gd name="T23" fmla="*/ 2147483647 h 50"/>
                <a:gd name="T24" fmla="*/ 2147483647 w 22"/>
                <a:gd name="T25" fmla="*/ 2147483647 h 50"/>
                <a:gd name="T26" fmla="*/ 2147483647 w 22"/>
                <a:gd name="T27" fmla="*/ 214748364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50">
                  <a:moveTo>
                    <a:pt x="22" y="23"/>
                  </a:moveTo>
                  <a:lnTo>
                    <a:pt x="22" y="23"/>
                  </a:lnTo>
                  <a:lnTo>
                    <a:pt x="16" y="45"/>
                  </a:lnTo>
                  <a:lnTo>
                    <a:pt x="11" y="50"/>
                  </a:lnTo>
                  <a:lnTo>
                    <a:pt x="5" y="45"/>
                  </a:lnTo>
                  <a:lnTo>
                    <a:pt x="0" y="23"/>
                  </a:lnTo>
                  <a:lnTo>
                    <a:pt x="5" y="6"/>
                  </a:lnTo>
                  <a:lnTo>
                    <a:pt x="11" y="0"/>
                  </a:lnTo>
                  <a:lnTo>
                    <a:pt x="16" y="6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4D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60" name="Freeform 298"/>
            <p:cNvSpPr>
              <a:spLocks/>
            </p:cNvSpPr>
            <p:nvPr/>
          </p:nvSpPr>
          <p:spPr bwMode="auto">
            <a:xfrm>
              <a:off x="1291432" y="4291013"/>
              <a:ext cx="34925" cy="87312"/>
            </a:xfrm>
            <a:custGeom>
              <a:avLst/>
              <a:gdLst>
                <a:gd name="T0" fmla="*/ 2147483647 w 22"/>
                <a:gd name="T1" fmla="*/ 2147483647 h 55"/>
                <a:gd name="T2" fmla="*/ 2147483647 w 22"/>
                <a:gd name="T3" fmla="*/ 2147483647 h 55"/>
                <a:gd name="T4" fmla="*/ 2147483647 w 22"/>
                <a:gd name="T5" fmla="*/ 2147483647 h 55"/>
                <a:gd name="T6" fmla="*/ 2147483647 w 22"/>
                <a:gd name="T7" fmla="*/ 2147483647 h 55"/>
                <a:gd name="T8" fmla="*/ 2147483647 w 22"/>
                <a:gd name="T9" fmla="*/ 2147483647 h 55"/>
                <a:gd name="T10" fmla="*/ 2147483647 w 22"/>
                <a:gd name="T11" fmla="*/ 2147483647 h 55"/>
                <a:gd name="T12" fmla="*/ 0 w 22"/>
                <a:gd name="T13" fmla="*/ 2147483647 h 55"/>
                <a:gd name="T14" fmla="*/ 0 w 22"/>
                <a:gd name="T15" fmla="*/ 2147483647 h 55"/>
                <a:gd name="T16" fmla="*/ 2147483647 w 22"/>
                <a:gd name="T17" fmla="*/ 2147483647 h 55"/>
                <a:gd name="T18" fmla="*/ 2147483647 w 22"/>
                <a:gd name="T19" fmla="*/ 0 h 55"/>
                <a:gd name="T20" fmla="*/ 2147483647 w 22"/>
                <a:gd name="T21" fmla="*/ 0 h 55"/>
                <a:gd name="T22" fmla="*/ 2147483647 w 22"/>
                <a:gd name="T23" fmla="*/ 2147483647 h 55"/>
                <a:gd name="T24" fmla="*/ 2147483647 w 22"/>
                <a:gd name="T25" fmla="*/ 2147483647 h 55"/>
                <a:gd name="T26" fmla="*/ 2147483647 w 22"/>
                <a:gd name="T27" fmla="*/ 2147483647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55">
                  <a:moveTo>
                    <a:pt x="22" y="28"/>
                  </a:moveTo>
                  <a:lnTo>
                    <a:pt x="22" y="28"/>
                  </a:lnTo>
                  <a:lnTo>
                    <a:pt x="16" y="44"/>
                  </a:lnTo>
                  <a:lnTo>
                    <a:pt x="11" y="55"/>
                  </a:lnTo>
                  <a:lnTo>
                    <a:pt x="5" y="44"/>
                  </a:lnTo>
                  <a:lnTo>
                    <a:pt x="0" y="28"/>
                  </a:lnTo>
                  <a:lnTo>
                    <a:pt x="5" y="11"/>
                  </a:lnTo>
                  <a:lnTo>
                    <a:pt x="11" y="0"/>
                  </a:lnTo>
                  <a:lnTo>
                    <a:pt x="16" y="11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4D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61" name="Freeform 299"/>
            <p:cNvSpPr>
              <a:spLocks/>
            </p:cNvSpPr>
            <p:nvPr/>
          </p:nvSpPr>
          <p:spPr bwMode="auto">
            <a:xfrm>
              <a:off x="1291432" y="4194175"/>
              <a:ext cx="34925" cy="79375"/>
            </a:xfrm>
            <a:custGeom>
              <a:avLst/>
              <a:gdLst>
                <a:gd name="T0" fmla="*/ 2147483647 w 22"/>
                <a:gd name="T1" fmla="*/ 2147483647 h 50"/>
                <a:gd name="T2" fmla="*/ 2147483647 w 22"/>
                <a:gd name="T3" fmla="*/ 2147483647 h 50"/>
                <a:gd name="T4" fmla="*/ 2147483647 w 22"/>
                <a:gd name="T5" fmla="*/ 2147483647 h 50"/>
                <a:gd name="T6" fmla="*/ 2147483647 w 22"/>
                <a:gd name="T7" fmla="*/ 2147483647 h 50"/>
                <a:gd name="T8" fmla="*/ 2147483647 w 22"/>
                <a:gd name="T9" fmla="*/ 2147483647 h 50"/>
                <a:gd name="T10" fmla="*/ 2147483647 w 22"/>
                <a:gd name="T11" fmla="*/ 2147483647 h 50"/>
                <a:gd name="T12" fmla="*/ 0 w 22"/>
                <a:gd name="T13" fmla="*/ 2147483647 h 50"/>
                <a:gd name="T14" fmla="*/ 0 w 22"/>
                <a:gd name="T15" fmla="*/ 2147483647 h 50"/>
                <a:gd name="T16" fmla="*/ 2147483647 w 22"/>
                <a:gd name="T17" fmla="*/ 2147483647 h 50"/>
                <a:gd name="T18" fmla="*/ 2147483647 w 22"/>
                <a:gd name="T19" fmla="*/ 0 h 50"/>
                <a:gd name="T20" fmla="*/ 2147483647 w 22"/>
                <a:gd name="T21" fmla="*/ 0 h 50"/>
                <a:gd name="T22" fmla="*/ 2147483647 w 22"/>
                <a:gd name="T23" fmla="*/ 2147483647 h 50"/>
                <a:gd name="T24" fmla="*/ 2147483647 w 22"/>
                <a:gd name="T25" fmla="*/ 2147483647 h 50"/>
                <a:gd name="T26" fmla="*/ 2147483647 w 22"/>
                <a:gd name="T27" fmla="*/ 214748364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50">
                  <a:moveTo>
                    <a:pt x="22" y="27"/>
                  </a:moveTo>
                  <a:lnTo>
                    <a:pt x="22" y="27"/>
                  </a:lnTo>
                  <a:lnTo>
                    <a:pt x="16" y="44"/>
                  </a:lnTo>
                  <a:lnTo>
                    <a:pt x="11" y="50"/>
                  </a:lnTo>
                  <a:lnTo>
                    <a:pt x="5" y="44"/>
                  </a:lnTo>
                  <a:lnTo>
                    <a:pt x="0" y="27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4D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62" name="Freeform 300"/>
            <p:cNvSpPr>
              <a:spLocks/>
            </p:cNvSpPr>
            <p:nvPr/>
          </p:nvSpPr>
          <p:spPr bwMode="auto">
            <a:xfrm>
              <a:off x="3283744" y="5260975"/>
              <a:ext cx="239713" cy="106362"/>
            </a:xfrm>
            <a:custGeom>
              <a:avLst/>
              <a:gdLst>
                <a:gd name="T0" fmla="*/ 2147483647 w 151"/>
                <a:gd name="T1" fmla="*/ 2147483647 h 67"/>
                <a:gd name="T2" fmla="*/ 2147483647 w 151"/>
                <a:gd name="T3" fmla="*/ 2147483647 h 67"/>
                <a:gd name="T4" fmla="*/ 2147483647 w 151"/>
                <a:gd name="T5" fmla="*/ 2147483647 h 67"/>
                <a:gd name="T6" fmla="*/ 2147483647 w 151"/>
                <a:gd name="T7" fmla="*/ 2147483647 h 67"/>
                <a:gd name="T8" fmla="*/ 2147483647 w 151"/>
                <a:gd name="T9" fmla="*/ 2147483647 h 67"/>
                <a:gd name="T10" fmla="*/ 0 w 151"/>
                <a:gd name="T11" fmla="*/ 2147483647 h 67"/>
                <a:gd name="T12" fmla="*/ 2147483647 w 151"/>
                <a:gd name="T13" fmla="*/ 0 h 67"/>
                <a:gd name="T14" fmla="*/ 2147483647 w 151"/>
                <a:gd name="T15" fmla="*/ 0 h 67"/>
                <a:gd name="T16" fmla="*/ 2147483647 w 151"/>
                <a:gd name="T17" fmla="*/ 2147483647 h 67"/>
                <a:gd name="T18" fmla="*/ 2147483647 w 151"/>
                <a:gd name="T19" fmla="*/ 2147483647 h 67"/>
                <a:gd name="T20" fmla="*/ 2147483647 w 151"/>
                <a:gd name="T21" fmla="*/ 2147483647 h 67"/>
                <a:gd name="T22" fmla="*/ 2147483647 w 151"/>
                <a:gd name="T23" fmla="*/ 2147483647 h 67"/>
                <a:gd name="T24" fmla="*/ 2147483647 w 151"/>
                <a:gd name="T25" fmla="*/ 2147483647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1" h="67">
                  <a:moveTo>
                    <a:pt x="151" y="6"/>
                  </a:moveTo>
                  <a:lnTo>
                    <a:pt x="145" y="61"/>
                  </a:lnTo>
                  <a:lnTo>
                    <a:pt x="101" y="67"/>
                  </a:lnTo>
                  <a:lnTo>
                    <a:pt x="51" y="67"/>
                  </a:lnTo>
                  <a:lnTo>
                    <a:pt x="0" y="56"/>
                  </a:lnTo>
                  <a:lnTo>
                    <a:pt x="17" y="0"/>
                  </a:lnTo>
                  <a:lnTo>
                    <a:pt x="73" y="11"/>
                  </a:lnTo>
                  <a:lnTo>
                    <a:pt x="117" y="11"/>
                  </a:lnTo>
                  <a:lnTo>
                    <a:pt x="134" y="11"/>
                  </a:lnTo>
                  <a:lnTo>
                    <a:pt x="151" y="6"/>
                  </a:lnTo>
                  <a:close/>
                </a:path>
              </a:pathLst>
            </a:custGeom>
            <a:solidFill>
              <a:srgbClr val="929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63" name="Freeform 301"/>
            <p:cNvSpPr>
              <a:spLocks/>
            </p:cNvSpPr>
            <p:nvPr/>
          </p:nvSpPr>
          <p:spPr bwMode="auto">
            <a:xfrm>
              <a:off x="3240882" y="5216525"/>
              <a:ext cx="0" cy="9525"/>
            </a:xfrm>
            <a:custGeom>
              <a:avLst/>
              <a:gdLst>
                <a:gd name="T0" fmla="*/ 2147483647 h 6"/>
                <a:gd name="T1" fmla="*/ 2147483647 h 6"/>
                <a:gd name="T2" fmla="*/ 2147483647 h 6"/>
                <a:gd name="T3" fmla="*/ 0 h 6"/>
                <a:gd name="T4" fmla="*/ 2147483647 h 6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5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64" name="Freeform 302"/>
            <p:cNvSpPr>
              <a:spLocks/>
            </p:cNvSpPr>
            <p:nvPr/>
          </p:nvSpPr>
          <p:spPr bwMode="auto">
            <a:xfrm>
              <a:off x="3240882" y="5172075"/>
              <a:ext cx="17463" cy="61912"/>
            </a:xfrm>
            <a:custGeom>
              <a:avLst/>
              <a:gdLst>
                <a:gd name="T0" fmla="*/ 0 w 11"/>
                <a:gd name="T1" fmla="*/ 2147483647 h 39"/>
                <a:gd name="T2" fmla="*/ 0 w 11"/>
                <a:gd name="T3" fmla="*/ 2147483647 h 39"/>
                <a:gd name="T4" fmla="*/ 0 w 11"/>
                <a:gd name="T5" fmla="*/ 2147483647 h 39"/>
                <a:gd name="T6" fmla="*/ 2147483647 w 11"/>
                <a:gd name="T7" fmla="*/ 2147483647 h 39"/>
                <a:gd name="T8" fmla="*/ 2147483647 w 11"/>
                <a:gd name="T9" fmla="*/ 0 h 39"/>
                <a:gd name="T10" fmla="*/ 0 w 11"/>
                <a:gd name="T11" fmla="*/ 214748364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9">
                  <a:moveTo>
                    <a:pt x="0" y="28"/>
                  </a:moveTo>
                  <a:lnTo>
                    <a:pt x="0" y="34"/>
                  </a:lnTo>
                  <a:lnTo>
                    <a:pt x="5" y="39"/>
                  </a:lnTo>
                  <a:lnTo>
                    <a:pt x="11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57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65" name="Freeform 303"/>
            <p:cNvSpPr>
              <a:spLocks/>
            </p:cNvSpPr>
            <p:nvPr/>
          </p:nvSpPr>
          <p:spPr bwMode="auto">
            <a:xfrm>
              <a:off x="3248819" y="5137150"/>
              <a:ext cx="26988" cy="96837"/>
            </a:xfrm>
            <a:custGeom>
              <a:avLst/>
              <a:gdLst>
                <a:gd name="T0" fmla="*/ 2147483647 w 17"/>
                <a:gd name="T1" fmla="*/ 2147483647 h 61"/>
                <a:gd name="T2" fmla="*/ 0 w 17"/>
                <a:gd name="T3" fmla="*/ 2147483647 h 61"/>
                <a:gd name="T4" fmla="*/ 0 w 17"/>
                <a:gd name="T5" fmla="*/ 2147483647 h 61"/>
                <a:gd name="T6" fmla="*/ 2147483647 w 17"/>
                <a:gd name="T7" fmla="*/ 2147483647 h 61"/>
                <a:gd name="T8" fmla="*/ 2147483647 w 17"/>
                <a:gd name="T9" fmla="*/ 0 h 61"/>
                <a:gd name="T10" fmla="*/ 2147483647 w 17"/>
                <a:gd name="T11" fmla="*/ 2147483647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61">
                  <a:moveTo>
                    <a:pt x="6" y="22"/>
                  </a:moveTo>
                  <a:lnTo>
                    <a:pt x="0" y="61"/>
                  </a:lnTo>
                  <a:lnTo>
                    <a:pt x="6" y="61"/>
                  </a:lnTo>
                  <a:lnTo>
                    <a:pt x="17" y="0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5E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66" name="Freeform 304"/>
            <p:cNvSpPr>
              <a:spLocks/>
            </p:cNvSpPr>
            <p:nvPr/>
          </p:nvSpPr>
          <p:spPr bwMode="auto">
            <a:xfrm>
              <a:off x="3258344" y="5092700"/>
              <a:ext cx="25400" cy="150812"/>
            </a:xfrm>
            <a:custGeom>
              <a:avLst/>
              <a:gdLst>
                <a:gd name="T0" fmla="*/ 2147483647 w 16"/>
                <a:gd name="T1" fmla="*/ 2147483647 h 95"/>
                <a:gd name="T2" fmla="*/ 0 w 16"/>
                <a:gd name="T3" fmla="*/ 2147483647 h 95"/>
                <a:gd name="T4" fmla="*/ 0 w 16"/>
                <a:gd name="T5" fmla="*/ 2147483647 h 95"/>
                <a:gd name="T6" fmla="*/ 2147483647 w 16"/>
                <a:gd name="T7" fmla="*/ 2147483647 h 95"/>
                <a:gd name="T8" fmla="*/ 2147483647 w 16"/>
                <a:gd name="T9" fmla="*/ 0 h 95"/>
                <a:gd name="T10" fmla="*/ 2147483647 w 16"/>
                <a:gd name="T11" fmla="*/ 2147483647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95">
                  <a:moveTo>
                    <a:pt x="11" y="28"/>
                  </a:moveTo>
                  <a:lnTo>
                    <a:pt x="0" y="89"/>
                  </a:lnTo>
                  <a:lnTo>
                    <a:pt x="11" y="95"/>
                  </a:lnTo>
                  <a:lnTo>
                    <a:pt x="16" y="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636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67" name="Freeform 305"/>
            <p:cNvSpPr>
              <a:spLocks/>
            </p:cNvSpPr>
            <p:nvPr/>
          </p:nvSpPr>
          <p:spPr bwMode="auto">
            <a:xfrm>
              <a:off x="3275807" y="5049838"/>
              <a:ext cx="26988" cy="193675"/>
            </a:xfrm>
            <a:custGeom>
              <a:avLst/>
              <a:gdLst>
                <a:gd name="T0" fmla="*/ 2147483647 w 17"/>
                <a:gd name="T1" fmla="*/ 2147483647 h 122"/>
                <a:gd name="T2" fmla="*/ 0 w 17"/>
                <a:gd name="T3" fmla="*/ 2147483647 h 122"/>
                <a:gd name="T4" fmla="*/ 0 w 17"/>
                <a:gd name="T5" fmla="*/ 2147483647 h 122"/>
                <a:gd name="T6" fmla="*/ 2147483647 w 17"/>
                <a:gd name="T7" fmla="*/ 2147483647 h 122"/>
                <a:gd name="T8" fmla="*/ 2147483647 w 17"/>
                <a:gd name="T9" fmla="*/ 0 h 122"/>
                <a:gd name="T10" fmla="*/ 2147483647 w 17"/>
                <a:gd name="T11" fmla="*/ 2147483647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22">
                  <a:moveTo>
                    <a:pt x="5" y="27"/>
                  </a:moveTo>
                  <a:lnTo>
                    <a:pt x="0" y="122"/>
                  </a:lnTo>
                  <a:lnTo>
                    <a:pt x="5" y="122"/>
                  </a:lnTo>
                  <a:lnTo>
                    <a:pt x="17" y="0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686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68" name="Freeform 306"/>
            <p:cNvSpPr>
              <a:spLocks/>
            </p:cNvSpPr>
            <p:nvPr/>
          </p:nvSpPr>
          <p:spPr bwMode="auto">
            <a:xfrm>
              <a:off x="3283744" y="5013325"/>
              <a:ext cx="36513" cy="230187"/>
            </a:xfrm>
            <a:custGeom>
              <a:avLst/>
              <a:gdLst>
                <a:gd name="T0" fmla="*/ 2147483647 w 23"/>
                <a:gd name="T1" fmla="*/ 2147483647 h 145"/>
                <a:gd name="T2" fmla="*/ 0 w 23"/>
                <a:gd name="T3" fmla="*/ 2147483647 h 145"/>
                <a:gd name="T4" fmla="*/ 0 w 23"/>
                <a:gd name="T5" fmla="*/ 2147483647 h 145"/>
                <a:gd name="T6" fmla="*/ 2147483647 w 23"/>
                <a:gd name="T7" fmla="*/ 2147483647 h 145"/>
                <a:gd name="T8" fmla="*/ 2147483647 w 23"/>
                <a:gd name="T9" fmla="*/ 0 h 145"/>
                <a:gd name="T10" fmla="*/ 2147483647 w 23"/>
                <a:gd name="T11" fmla="*/ 214748364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45">
                  <a:moveTo>
                    <a:pt x="12" y="23"/>
                  </a:moveTo>
                  <a:lnTo>
                    <a:pt x="0" y="145"/>
                  </a:lnTo>
                  <a:lnTo>
                    <a:pt x="6" y="145"/>
                  </a:lnTo>
                  <a:lnTo>
                    <a:pt x="23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6E7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69" name="Freeform 307"/>
            <p:cNvSpPr>
              <a:spLocks/>
            </p:cNvSpPr>
            <p:nvPr/>
          </p:nvSpPr>
          <p:spPr bwMode="auto">
            <a:xfrm>
              <a:off x="3293269" y="5005388"/>
              <a:ext cx="34925" cy="246062"/>
            </a:xfrm>
            <a:custGeom>
              <a:avLst/>
              <a:gdLst>
                <a:gd name="T0" fmla="*/ 2147483647 w 22"/>
                <a:gd name="T1" fmla="*/ 0 h 155"/>
                <a:gd name="T2" fmla="*/ 2147483647 w 22"/>
                <a:gd name="T3" fmla="*/ 2147483647 h 155"/>
                <a:gd name="T4" fmla="*/ 0 w 22"/>
                <a:gd name="T5" fmla="*/ 2147483647 h 155"/>
                <a:gd name="T6" fmla="*/ 0 w 22"/>
                <a:gd name="T7" fmla="*/ 2147483647 h 155"/>
                <a:gd name="T8" fmla="*/ 2147483647 w 22"/>
                <a:gd name="T9" fmla="*/ 2147483647 h 155"/>
                <a:gd name="T10" fmla="*/ 2147483647 w 22"/>
                <a:gd name="T11" fmla="*/ 0 h 155"/>
                <a:gd name="T12" fmla="*/ 2147483647 w 2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55">
                  <a:moveTo>
                    <a:pt x="17" y="0"/>
                  </a:moveTo>
                  <a:lnTo>
                    <a:pt x="17" y="5"/>
                  </a:lnTo>
                  <a:lnTo>
                    <a:pt x="0" y="150"/>
                  </a:lnTo>
                  <a:lnTo>
                    <a:pt x="6" y="155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37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70" name="Freeform 308"/>
            <p:cNvSpPr>
              <a:spLocks/>
            </p:cNvSpPr>
            <p:nvPr/>
          </p:nvSpPr>
          <p:spPr bwMode="auto">
            <a:xfrm>
              <a:off x="3302794" y="5005388"/>
              <a:ext cx="34925" cy="246062"/>
            </a:xfrm>
            <a:custGeom>
              <a:avLst/>
              <a:gdLst>
                <a:gd name="T0" fmla="*/ 2147483647 w 22"/>
                <a:gd name="T1" fmla="*/ 0 h 155"/>
                <a:gd name="T2" fmla="*/ 0 w 22"/>
                <a:gd name="T3" fmla="*/ 2147483647 h 155"/>
                <a:gd name="T4" fmla="*/ 0 w 22"/>
                <a:gd name="T5" fmla="*/ 2147483647 h 155"/>
                <a:gd name="T6" fmla="*/ 2147483647 w 22"/>
                <a:gd name="T7" fmla="*/ 2147483647 h 155"/>
                <a:gd name="T8" fmla="*/ 2147483647 w 22"/>
                <a:gd name="T9" fmla="*/ 0 h 155"/>
                <a:gd name="T10" fmla="*/ 2147483647 w 2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55">
                  <a:moveTo>
                    <a:pt x="16" y="0"/>
                  </a:moveTo>
                  <a:lnTo>
                    <a:pt x="0" y="155"/>
                  </a:lnTo>
                  <a:lnTo>
                    <a:pt x="5" y="155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97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71" name="Freeform 309"/>
            <p:cNvSpPr>
              <a:spLocks/>
            </p:cNvSpPr>
            <p:nvPr/>
          </p:nvSpPr>
          <p:spPr bwMode="auto">
            <a:xfrm>
              <a:off x="3310732" y="5005388"/>
              <a:ext cx="34925" cy="246062"/>
            </a:xfrm>
            <a:custGeom>
              <a:avLst/>
              <a:gdLst>
                <a:gd name="T0" fmla="*/ 2147483647 w 22"/>
                <a:gd name="T1" fmla="*/ 0 h 155"/>
                <a:gd name="T2" fmla="*/ 0 w 22"/>
                <a:gd name="T3" fmla="*/ 2147483647 h 155"/>
                <a:gd name="T4" fmla="*/ 0 w 22"/>
                <a:gd name="T5" fmla="*/ 2147483647 h 155"/>
                <a:gd name="T6" fmla="*/ 2147483647 w 22"/>
                <a:gd name="T7" fmla="*/ 2147483647 h 155"/>
                <a:gd name="T8" fmla="*/ 2147483647 w 22"/>
                <a:gd name="T9" fmla="*/ 0 h 155"/>
                <a:gd name="T10" fmla="*/ 2147483647 w 2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55">
                  <a:moveTo>
                    <a:pt x="17" y="0"/>
                  </a:moveTo>
                  <a:lnTo>
                    <a:pt x="0" y="155"/>
                  </a:lnTo>
                  <a:lnTo>
                    <a:pt x="6" y="155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E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72" name="Freeform 310"/>
            <p:cNvSpPr>
              <a:spLocks/>
            </p:cNvSpPr>
            <p:nvPr/>
          </p:nvSpPr>
          <p:spPr bwMode="auto">
            <a:xfrm>
              <a:off x="3320257" y="4995863"/>
              <a:ext cx="44450" cy="255587"/>
            </a:xfrm>
            <a:custGeom>
              <a:avLst/>
              <a:gdLst>
                <a:gd name="T0" fmla="*/ 2147483647 w 28"/>
                <a:gd name="T1" fmla="*/ 2147483647 h 161"/>
                <a:gd name="T2" fmla="*/ 0 w 28"/>
                <a:gd name="T3" fmla="*/ 2147483647 h 161"/>
                <a:gd name="T4" fmla="*/ 0 w 28"/>
                <a:gd name="T5" fmla="*/ 2147483647 h 161"/>
                <a:gd name="T6" fmla="*/ 2147483647 w 28"/>
                <a:gd name="T7" fmla="*/ 2147483647 h 161"/>
                <a:gd name="T8" fmla="*/ 2147483647 w 28"/>
                <a:gd name="T9" fmla="*/ 0 h 161"/>
                <a:gd name="T10" fmla="*/ 2147483647 w 28"/>
                <a:gd name="T11" fmla="*/ 2147483647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61">
                  <a:moveTo>
                    <a:pt x="16" y="6"/>
                  </a:moveTo>
                  <a:lnTo>
                    <a:pt x="0" y="161"/>
                  </a:lnTo>
                  <a:lnTo>
                    <a:pt x="5" y="161"/>
                  </a:lnTo>
                  <a:lnTo>
                    <a:pt x="28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848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73" name="Freeform 311"/>
            <p:cNvSpPr>
              <a:spLocks/>
            </p:cNvSpPr>
            <p:nvPr/>
          </p:nvSpPr>
          <p:spPr bwMode="auto">
            <a:xfrm>
              <a:off x="3328194" y="4995863"/>
              <a:ext cx="44450" cy="265112"/>
            </a:xfrm>
            <a:custGeom>
              <a:avLst/>
              <a:gdLst>
                <a:gd name="T0" fmla="*/ 2147483647 w 28"/>
                <a:gd name="T1" fmla="*/ 0 h 167"/>
                <a:gd name="T2" fmla="*/ 0 w 28"/>
                <a:gd name="T3" fmla="*/ 2147483647 h 167"/>
                <a:gd name="T4" fmla="*/ 0 w 28"/>
                <a:gd name="T5" fmla="*/ 2147483647 h 167"/>
                <a:gd name="T6" fmla="*/ 2147483647 w 28"/>
                <a:gd name="T7" fmla="*/ 2147483647 h 167"/>
                <a:gd name="T8" fmla="*/ 2147483647 w 28"/>
                <a:gd name="T9" fmla="*/ 0 h 167"/>
                <a:gd name="T10" fmla="*/ 2147483647 w 28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67">
                  <a:moveTo>
                    <a:pt x="23" y="0"/>
                  </a:moveTo>
                  <a:lnTo>
                    <a:pt x="0" y="161"/>
                  </a:lnTo>
                  <a:lnTo>
                    <a:pt x="6" y="167"/>
                  </a:lnTo>
                  <a:lnTo>
                    <a:pt x="2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A8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74" name="Freeform 312"/>
            <p:cNvSpPr>
              <a:spLocks/>
            </p:cNvSpPr>
            <p:nvPr/>
          </p:nvSpPr>
          <p:spPr bwMode="auto">
            <a:xfrm>
              <a:off x="3337719" y="4995863"/>
              <a:ext cx="44450" cy="265112"/>
            </a:xfrm>
            <a:custGeom>
              <a:avLst/>
              <a:gdLst>
                <a:gd name="T0" fmla="*/ 2147483647 w 28"/>
                <a:gd name="T1" fmla="*/ 0 h 167"/>
                <a:gd name="T2" fmla="*/ 0 w 28"/>
                <a:gd name="T3" fmla="*/ 2147483647 h 167"/>
                <a:gd name="T4" fmla="*/ 0 w 28"/>
                <a:gd name="T5" fmla="*/ 2147483647 h 167"/>
                <a:gd name="T6" fmla="*/ 2147483647 w 28"/>
                <a:gd name="T7" fmla="*/ 2147483647 h 167"/>
                <a:gd name="T8" fmla="*/ 2147483647 w 28"/>
                <a:gd name="T9" fmla="*/ 0 h 167"/>
                <a:gd name="T10" fmla="*/ 2147483647 w 28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67">
                  <a:moveTo>
                    <a:pt x="22" y="0"/>
                  </a:moveTo>
                  <a:lnTo>
                    <a:pt x="0" y="167"/>
                  </a:lnTo>
                  <a:lnTo>
                    <a:pt x="5" y="167"/>
                  </a:lnTo>
                  <a:lnTo>
                    <a:pt x="2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F9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75" name="Freeform 313"/>
            <p:cNvSpPr>
              <a:spLocks/>
            </p:cNvSpPr>
            <p:nvPr/>
          </p:nvSpPr>
          <p:spPr bwMode="auto">
            <a:xfrm>
              <a:off x="3345657" y="4995863"/>
              <a:ext cx="44450" cy="265112"/>
            </a:xfrm>
            <a:custGeom>
              <a:avLst/>
              <a:gdLst>
                <a:gd name="T0" fmla="*/ 2147483647 w 28"/>
                <a:gd name="T1" fmla="*/ 0 h 167"/>
                <a:gd name="T2" fmla="*/ 0 w 28"/>
                <a:gd name="T3" fmla="*/ 2147483647 h 167"/>
                <a:gd name="T4" fmla="*/ 0 w 28"/>
                <a:gd name="T5" fmla="*/ 2147483647 h 167"/>
                <a:gd name="T6" fmla="*/ 2147483647 w 28"/>
                <a:gd name="T7" fmla="*/ 2147483647 h 167"/>
                <a:gd name="T8" fmla="*/ 2147483647 w 28"/>
                <a:gd name="T9" fmla="*/ 0 h 167"/>
                <a:gd name="T10" fmla="*/ 2147483647 w 28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67">
                  <a:moveTo>
                    <a:pt x="23" y="0"/>
                  </a:moveTo>
                  <a:lnTo>
                    <a:pt x="0" y="167"/>
                  </a:lnTo>
                  <a:lnTo>
                    <a:pt x="12" y="167"/>
                  </a:lnTo>
                  <a:lnTo>
                    <a:pt x="2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5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76" name="Freeform 314"/>
            <p:cNvSpPr>
              <a:spLocks/>
            </p:cNvSpPr>
            <p:nvPr/>
          </p:nvSpPr>
          <p:spPr bwMode="auto">
            <a:xfrm>
              <a:off x="3364707" y="4995863"/>
              <a:ext cx="34925" cy="265112"/>
            </a:xfrm>
            <a:custGeom>
              <a:avLst/>
              <a:gdLst>
                <a:gd name="T0" fmla="*/ 2147483647 w 22"/>
                <a:gd name="T1" fmla="*/ 0 h 167"/>
                <a:gd name="T2" fmla="*/ 0 w 22"/>
                <a:gd name="T3" fmla="*/ 2147483647 h 167"/>
                <a:gd name="T4" fmla="*/ 0 w 22"/>
                <a:gd name="T5" fmla="*/ 2147483647 h 167"/>
                <a:gd name="T6" fmla="*/ 2147483647 w 22"/>
                <a:gd name="T7" fmla="*/ 2147483647 h 167"/>
                <a:gd name="T8" fmla="*/ 2147483647 w 22"/>
                <a:gd name="T9" fmla="*/ 0 h 167"/>
                <a:gd name="T10" fmla="*/ 2147483647 w 22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67">
                  <a:moveTo>
                    <a:pt x="16" y="0"/>
                  </a:moveTo>
                  <a:lnTo>
                    <a:pt x="0" y="167"/>
                  </a:lnTo>
                  <a:lnTo>
                    <a:pt x="5" y="167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A9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77" name="Freeform 315"/>
            <p:cNvSpPr>
              <a:spLocks/>
            </p:cNvSpPr>
            <p:nvPr/>
          </p:nvSpPr>
          <p:spPr bwMode="auto">
            <a:xfrm>
              <a:off x="3372644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17" y="0"/>
                  </a:moveTo>
                  <a:lnTo>
                    <a:pt x="0" y="167"/>
                  </a:lnTo>
                  <a:lnTo>
                    <a:pt x="11" y="173"/>
                  </a:lnTo>
                  <a:lnTo>
                    <a:pt x="2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FA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78" name="Freeform 316"/>
            <p:cNvSpPr>
              <a:spLocks/>
            </p:cNvSpPr>
            <p:nvPr/>
          </p:nvSpPr>
          <p:spPr bwMode="auto">
            <a:xfrm>
              <a:off x="3390107" y="4995863"/>
              <a:ext cx="34925" cy="274637"/>
            </a:xfrm>
            <a:custGeom>
              <a:avLst/>
              <a:gdLst>
                <a:gd name="T0" fmla="*/ 2147483647 w 22"/>
                <a:gd name="T1" fmla="*/ 0 h 173"/>
                <a:gd name="T2" fmla="*/ 0 w 22"/>
                <a:gd name="T3" fmla="*/ 2147483647 h 173"/>
                <a:gd name="T4" fmla="*/ 0 w 22"/>
                <a:gd name="T5" fmla="*/ 2147483647 h 173"/>
                <a:gd name="T6" fmla="*/ 2147483647 w 22"/>
                <a:gd name="T7" fmla="*/ 2147483647 h 173"/>
                <a:gd name="T8" fmla="*/ 2147483647 w 22"/>
                <a:gd name="T9" fmla="*/ 0 h 173"/>
                <a:gd name="T10" fmla="*/ 2147483647 w 22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3">
                  <a:moveTo>
                    <a:pt x="17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A9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79" name="Freeform 317"/>
            <p:cNvSpPr>
              <a:spLocks/>
            </p:cNvSpPr>
            <p:nvPr/>
          </p:nvSpPr>
          <p:spPr bwMode="auto">
            <a:xfrm>
              <a:off x="3399632" y="4995863"/>
              <a:ext cx="34925" cy="274637"/>
            </a:xfrm>
            <a:custGeom>
              <a:avLst/>
              <a:gdLst>
                <a:gd name="T0" fmla="*/ 2147483647 w 22"/>
                <a:gd name="T1" fmla="*/ 0 h 173"/>
                <a:gd name="T2" fmla="*/ 0 w 22"/>
                <a:gd name="T3" fmla="*/ 2147483647 h 173"/>
                <a:gd name="T4" fmla="*/ 0 w 22"/>
                <a:gd name="T5" fmla="*/ 2147483647 h 173"/>
                <a:gd name="T6" fmla="*/ 0 w 22"/>
                <a:gd name="T7" fmla="*/ 2147483647 h 173"/>
                <a:gd name="T8" fmla="*/ 2147483647 w 22"/>
                <a:gd name="T9" fmla="*/ 0 h 173"/>
                <a:gd name="T10" fmla="*/ 2147483647 w 22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3">
                  <a:moveTo>
                    <a:pt x="16" y="0"/>
                  </a:moveTo>
                  <a:lnTo>
                    <a:pt x="0" y="173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5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80" name="Freeform 318"/>
            <p:cNvSpPr>
              <a:spLocks/>
            </p:cNvSpPr>
            <p:nvPr/>
          </p:nvSpPr>
          <p:spPr bwMode="auto">
            <a:xfrm>
              <a:off x="3399632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2" y="0"/>
                  </a:moveTo>
                  <a:lnTo>
                    <a:pt x="0" y="173"/>
                  </a:lnTo>
                  <a:lnTo>
                    <a:pt x="5" y="173"/>
                  </a:lnTo>
                  <a:lnTo>
                    <a:pt x="2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F9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81" name="Freeform 319"/>
            <p:cNvSpPr>
              <a:spLocks/>
            </p:cNvSpPr>
            <p:nvPr/>
          </p:nvSpPr>
          <p:spPr bwMode="auto">
            <a:xfrm>
              <a:off x="3407569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3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A8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82" name="Freeform 320"/>
            <p:cNvSpPr>
              <a:spLocks/>
            </p:cNvSpPr>
            <p:nvPr/>
          </p:nvSpPr>
          <p:spPr bwMode="auto">
            <a:xfrm>
              <a:off x="3417094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2" y="0"/>
                  </a:moveTo>
                  <a:lnTo>
                    <a:pt x="0" y="173"/>
                  </a:lnTo>
                  <a:lnTo>
                    <a:pt x="5" y="173"/>
                  </a:lnTo>
                  <a:lnTo>
                    <a:pt x="2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48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83" name="Freeform 321"/>
            <p:cNvSpPr>
              <a:spLocks/>
            </p:cNvSpPr>
            <p:nvPr/>
          </p:nvSpPr>
          <p:spPr bwMode="auto">
            <a:xfrm>
              <a:off x="3425032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3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E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84" name="Freeform 322"/>
            <p:cNvSpPr>
              <a:spLocks/>
            </p:cNvSpPr>
            <p:nvPr/>
          </p:nvSpPr>
          <p:spPr bwMode="auto">
            <a:xfrm>
              <a:off x="3434557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2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797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85" name="Freeform 323"/>
            <p:cNvSpPr>
              <a:spLocks/>
            </p:cNvSpPr>
            <p:nvPr/>
          </p:nvSpPr>
          <p:spPr bwMode="auto">
            <a:xfrm>
              <a:off x="3444082" y="4995863"/>
              <a:ext cx="34925" cy="274637"/>
            </a:xfrm>
            <a:custGeom>
              <a:avLst/>
              <a:gdLst>
                <a:gd name="T0" fmla="*/ 2147483647 w 22"/>
                <a:gd name="T1" fmla="*/ 0 h 173"/>
                <a:gd name="T2" fmla="*/ 0 w 22"/>
                <a:gd name="T3" fmla="*/ 2147483647 h 173"/>
                <a:gd name="T4" fmla="*/ 0 w 22"/>
                <a:gd name="T5" fmla="*/ 2147483647 h 173"/>
                <a:gd name="T6" fmla="*/ 2147483647 w 22"/>
                <a:gd name="T7" fmla="*/ 2147483647 h 173"/>
                <a:gd name="T8" fmla="*/ 2147483647 w 22"/>
                <a:gd name="T9" fmla="*/ 0 h 173"/>
                <a:gd name="T10" fmla="*/ 2147483647 w 22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3">
                  <a:moveTo>
                    <a:pt x="22" y="0"/>
                  </a:moveTo>
                  <a:lnTo>
                    <a:pt x="0" y="173"/>
                  </a:lnTo>
                  <a:lnTo>
                    <a:pt x="5" y="17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737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86" name="Freeform 324"/>
            <p:cNvSpPr>
              <a:spLocks/>
            </p:cNvSpPr>
            <p:nvPr/>
          </p:nvSpPr>
          <p:spPr bwMode="auto">
            <a:xfrm>
              <a:off x="3452019" y="4995863"/>
              <a:ext cx="34925" cy="274637"/>
            </a:xfrm>
            <a:custGeom>
              <a:avLst/>
              <a:gdLst>
                <a:gd name="T0" fmla="*/ 2147483647 w 22"/>
                <a:gd name="T1" fmla="*/ 0 h 173"/>
                <a:gd name="T2" fmla="*/ 0 w 22"/>
                <a:gd name="T3" fmla="*/ 2147483647 h 173"/>
                <a:gd name="T4" fmla="*/ 0 w 22"/>
                <a:gd name="T5" fmla="*/ 2147483647 h 173"/>
                <a:gd name="T6" fmla="*/ 2147483647 w 22"/>
                <a:gd name="T7" fmla="*/ 2147483647 h 173"/>
                <a:gd name="T8" fmla="*/ 2147483647 w 22"/>
                <a:gd name="T9" fmla="*/ 0 h 173"/>
                <a:gd name="T10" fmla="*/ 2147483647 w 22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3">
                  <a:moveTo>
                    <a:pt x="17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E7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87" name="Freeform 325"/>
            <p:cNvSpPr>
              <a:spLocks/>
            </p:cNvSpPr>
            <p:nvPr/>
          </p:nvSpPr>
          <p:spPr bwMode="auto">
            <a:xfrm>
              <a:off x="3461544" y="4995863"/>
              <a:ext cx="34925" cy="274637"/>
            </a:xfrm>
            <a:custGeom>
              <a:avLst/>
              <a:gdLst>
                <a:gd name="T0" fmla="*/ 2147483647 w 22"/>
                <a:gd name="T1" fmla="*/ 0 h 173"/>
                <a:gd name="T2" fmla="*/ 0 w 22"/>
                <a:gd name="T3" fmla="*/ 2147483647 h 173"/>
                <a:gd name="T4" fmla="*/ 0 w 22"/>
                <a:gd name="T5" fmla="*/ 2147483647 h 173"/>
                <a:gd name="T6" fmla="*/ 2147483647 w 22"/>
                <a:gd name="T7" fmla="*/ 2147483647 h 173"/>
                <a:gd name="T8" fmla="*/ 2147483647 w 22"/>
                <a:gd name="T9" fmla="*/ 0 h 173"/>
                <a:gd name="T10" fmla="*/ 2147483647 w 22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3">
                  <a:moveTo>
                    <a:pt x="16" y="0"/>
                  </a:moveTo>
                  <a:lnTo>
                    <a:pt x="0" y="173"/>
                  </a:lnTo>
                  <a:lnTo>
                    <a:pt x="5" y="173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86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88" name="Freeform 326"/>
            <p:cNvSpPr>
              <a:spLocks/>
            </p:cNvSpPr>
            <p:nvPr/>
          </p:nvSpPr>
          <p:spPr bwMode="auto">
            <a:xfrm>
              <a:off x="3469482" y="4995863"/>
              <a:ext cx="34925" cy="274637"/>
            </a:xfrm>
            <a:custGeom>
              <a:avLst/>
              <a:gdLst>
                <a:gd name="T0" fmla="*/ 2147483647 w 22"/>
                <a:gd name="T1" fmla="*/ 0 h 173"/>
                <a:gd name="T2" fmla="*/ 0 w 22"/>
                <a:gd name="T3" fmla="*/ 2147483647 h 173"/>
                <a:gd name="T4" fmla="*/ 0 w 22"/>
                <a:gd name="T5" fmla="*/ 2147483647 h 173"/>
                <a:gd name="T6" fmla="*/ 0 w 22"/>
                <a:gd name="T7" fmla="*/ 2147483647 h 173"/>
                <a:gd name="T8" fmla="*/ 2147483647 w 22"/>
                <a:gd name="T9" fmla="*/ 0 h 173"/>
                <a:gd name="T10" fmla="*/ 2147483647 w 22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3">
                  <a:moveTo>
                    <a:pt x="17" y="0"/>
                  </a:moveTo>
                  <a:lnTo>
                    <a:pt x="0" y="173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36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89" name="Freeform 327"/>
            <p:cNvSpPr>
              <a:spLocks/>
            </p:cNvSpPr>
            <p:nvPr/>
          </p:nvSpPr>
          <p:spPr bwMode="auto">
            <a:xfrm>
              <a:off x="3469482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2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E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90" name="Freeform 328"/>
            <p:cNvSpPr>
              <a:spLocks/>
            </p:cNvSpPr>
            <p:nvPr/>
          </p:nvSpPr>
          <p:spPr bwMode="auto">
            <a:xfrm>
              <a:off x="3479007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2" y="0"/>
                  </a:moveTo>
                  <a:lnTo>
                    <a:pt x="0" y="173"/>
                  </a:lnTo>
                  <a:lnTo>
                    <a:pt x="5" y="173"/>
                  </a:lnTo>
                  <a:lnTo>
                    <a:pt x="2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7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91" name="Freeform 329"/>
            <p:cNvSpPr>
              <a:spLocks/>
            </p:cNvSpPr>
            <p:nvPr/>
          </p:nvSpPr>
          <p:spPr bwMode="auto">
            <a:xfrm>
              <a:off x="3486944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3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25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92" name="Freeform 330"/>
            <p:cNvSpPr>
              <a:spLocks/>
            </p:cNvSpPr>
            <p:nvPr/>
          </p:nvSpPr>
          <p:spPr bwMode="auto">
            <a:xfrm>
              <a:off x="3496469" y="4995863"/>
              <a:ext cx="106363" cy="282575"/>
            </a:xfrm>
            <a:custGeom>
              <a:avLst/>
              <a:gdLst>
                <a:gd name="T0" fmla="*/ 2147483647 w 67"/>
                <a:gd name="T1" fmla="*/ 0 h 178"/>
                <a:gd name="T2" fmla="*/ 0 w 67"/>
                <a:gd name="T3" fmla="*/ 2147483647 h 178"/>
                <a:gd name="T4" fmla="*/ 0 w 67"/>
                <a:gd name="T5" fmla="*/ 2147483647 h 178"/>
                <a:gd name="T6" fmla="*/ 2147483647 w 67"/>
                <a:gd name="T7" fmla="*/ 2147483647 h 178"/>
                <a:gd name="T8" fmla="*/ 2147483647 w 67"/>
                <a:gd name="T9" fmla="*/ 0 h 178"/>
                <a:gd name="T10" fmla="*/ 2147483647 w 67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78">
                  <a:moveTo>
                    <a:pt x="22" y="0"/>
                  </a:moveTo>
                  <a:lnTo>
                    <a:pt x="0" y="173"/>
                  </a:lnTo>
                  <a:lnTo>
                    <a:pt x="67" y="178"/>
                  </a:lnTo>
                  <a:lnTo>
                    <a:pt x="4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93" name="Freeform 331"/>
            <p:cNvSpPr>
              <a:spLocks/>
            </p:cNvSpPr>
            <p:nvPr/>
          </p:nvSpPr>
          <p:spPr bwMode="auto">
            <a:xfrm>
              <a:off x="3196432" y="5278438"/>
              <a:ext cx="26988" cy="61912"/>
            </a:xfrm>
            <a:custGeom>
              <a:avLst/>
              <a:gdLst>
                <a:gd name="T0" fmla="*/ 0 w 17"/>
                <a:gd name="T1" fmla="*/ 2147483647 h 39"/>
                <a:gd name="T2" fmla="*/ 0 w 17"/>
                <a:gd name="T3" fmla="*/ 2147483647 h 39"/>
                <a:gd name="T4" fmla="*/ 2147483647 w 17"/>
                <a:gd name="T5" fmla="*/ 2147483647 h 39"/>
                <a:gd name="T6" fmla="*/ 2147483647 w 17"/>
                <a:gd name="T7" fmla="*/ 0 h 39"/>
                <a:gd name="T8" fmla="*/ 0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9">
                  <a:moveTo>
                    <a:pt x="0" y="33"/>
                  </a:moveTo>
                  <a:lnTo>
                    <a:pt x="0" y="33"/>
                  </a:lnTo>
                  <a:lnTo>
                    <a:pt x="17" y="39"/>
                  </a:lnTo>
                  <a:lnTo>
                    <a:pt x="17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929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94" name="Freeform 332"/>
            <p:cNvSpPr>
              <a:spLocks/>
            </p:cNvSpPr>
            <p:nvPr/>
          </p:nvSpPr>
          <p:spPr bwMode="auto">
            <a:xfrm>
              <a:off x="3223419" y="5226050"/>
              <a:ext cx="17463" cy="123825"/>
            </a:xfrm>
            <a:custGeom>
              <a:avLst/>
              <a:gdLst>
                <a:gd name="T0" fmla="*/ 2147483647 w 11"/>
                <a:gd name="T1" fmla="*/ 0 h 78"/>
                <a:gd name="T2" fmla="*/ 0 w 11"/>
                <a:gd name="T3" fmla="*/ 2147483647 h 78"/>
                <a:gd name="T4" fmla="*/ 0 w 11"/>
                <a:gd name="T5" fmla="*/ 2147483647 h 78"/>
                <a:gd name="T6" fmla="*/ 0 w 11"/>
                <a:gd name="T7" fmla="*/ 2147483647 h 78"/>
                <a:gd name="T8" fmla="*/ 2147483647 w 11"/>
                <a:gd name="T9" fmla="*/ 2147483647 h 78"/>
                <a:gd name="T10" fmla="*/ 2147483647 w 11"/>
                <a:gd name="T11" fmla="*/ 0 h 78"/>
                <a:gd name="T12" fmla="*/ 2147483647 w 11"/>
                <a:gd name="T13" fmla="*/ 0 h 78"/>
                <a:gd name="T14" fmla="*/ 2147483647 w 11"/>
                <a:gd name="T15" fmla="*/ 0 h 78"/>
                <a:gd name="T16" fmla="*/ 2147483647 w 11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78">
                  <a:moveTo>
                    <a:pt x="11" y="0"/>
                  </a:moveTo>
                  <a:lnTo>
                    <a:pt x="0" y="33"/>
                  </a:lnTo>
                  <a:lnTo>
                    <a:pt x="0" y="72"/>
                  </a:lnTo>
                  <a:lnTo>
                    <a:pt x="11" y="7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79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95" name="Freeform 333"/>
            <p:cNvSpPr>
              <a:spLocks/>
            </p:cNvSpPr>
            <p:nvPr/>
          </p:nvSpPr>
          <p:spPr bwMode="auto">
            <a:xfrm>
              <a:off x="3240882" y="5226050"/>
              <a:ext cx="17463" cy="123825"/>
            </a:xfrm>
            <a:custGeom>
              <a:avLst/>
              <a:gdLst>
                <a:gd name="T0" fmla="*/ 0 w 11"/>
                <a:gd name="T1" fmla="*/ 0 h 78"/>
                <a:gd name="T2" fmla="*/ 0 w 11"/>
                <a:gd name="T3" fmla="*/ 2147483647 h 78"/>
                <a:gd name="T4" fmla="*/ 0 w 11"/>
                <a:gd name="T5" fmla="*/ 2147483647 h 78"/>
                <a:gd name="T6" fmla="*/ 2147483647 w 11"/>
                <a:gd name="T7" fmla="*/ 2147483647 h 78"/>
                <a:gd name="T8" fmla="*/ 2147483647 w 11"/>
                <a:gd name="T9" fmla="*/ 2147483647 h 78"/>
                <a:gd name="T10" fmla="*/ 2147483647 w 11"/>
                <a:gd name="T11" fmla="*/ 2147483647 h 78"/>
                <a:gd name="T12" fmla="*/ 0 w 11"/>
                <a:gd name="T13" fmla="*/ 0 h 78"/>
                <a:gd name="T14" fmla="*/ 0 w 11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8">
                  <a:moveTo>
                    <a:pt x="0" y="0"/>
                  </a:moveTo>
                  <a:lnTo>
                    <a:pt x="0" y="78"/>
                  </a:lnTo>
                  <a:lnTo>
                    <a:pt x="11" y="78"/>
                  </a:lnTo>
                  <a:lnTo>
                    <a:pt x="1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96" name="Freeform 334"/>
            <p:cNvSpPr>
              <a:spLocks/>
            </p:cNvSpPr>
            <p:nvPr/>
          </p:nvSpPr>
          <p:spPr bwMode="auto">
            <a:xfrm>
              <a:off x="3258344" y="5233988"/>
              <a:ext cx="17463" cy="123825"/>
            </a:xfrm>
            <a:custGeom>
              <a:avLst/>
              <a:gdLst>
                <a:gd name="T0" fmla="*/ 0 w 11"/>
                <a:gd name="T1" fmla="*/ 0 h 78"/>
                <a:gd name="T2" fmla="*/ 0 w 11"/>
                <a:gd name="T3" fmla="*/ 2147483647 h 78"/>
                <a:gd name="T4" fmla="*/ 0 w 11"/>
                <a:gd name="T5" fmla="*/ 2147483647 h 78"/>
                <a:gd name="T6" fmla="*/ 2147483647 w 11"/>
                <a:gd name="T7" fmla="*/ 2147483647 h 78"/>
                <a:gd name="T8" fmla="*/ 2147483647 w 11"/>
                <a:gd name="T9" fmla="*/ 2147483647 h 78"/>
                <a:gd name="T10" fmla="*/ 2147483647 w 11"/>
                <a:gd name="T11" fmla="*/ 2147483647 h 78"/>
                <a:gd name="T12" fmla="*/ 0 w 11"/>
                <a:gd name="T13" fmla="*/ 0 h 78"/>
                <a:gd name="T14" fmla="*/ 0 w 11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8">
                  <a:moveTo>
                    <a:pt x="0" y="0"/>
                  </a:moveTo>
                  <a:lnTo>
                    <a:pt x="0" y="73"/>
                  </a:lnTo>
                  <a:lnTo>
                    <a:pt x="11" y="78"/>
                  </a:lnTo>
                  <a:lnTo>
                    <a:pt x="1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97" name="Freeform 335"/>
            <p:cNvSpPr>
              <a:spLocks/>
            </p:cNvSpPr>
            <p:nvPr/>
          </p:nvSpPr>
          <p:spPr bwMode="auto">
            <a:xfrm>
              <a:off x="3275807" y="5243513"/>
              <a:ext cx="26988" cy="114300"/>
            </a:xfrm>
            <a:custGeom>
              <a:avLst/>
              <a:gdLst>
                <a:gd name="T0" fmla="*/ 0 w 17"/>
                <a:gd name="T1" fmla="*/ 0 h 72"/>
                <a:gd name="T2" fmla="*/ 0 w 17"/>
                <a:gd name="T3" fmla="*/ 2147483647 h 72"/>
                <a:gd name="T4" fmla="*/ 0 w 17"/>
                <a:gd name="T5" fmla="*/ 2147483647 h 72"/>
                <a:gd name="T6" fmla="*/ 2147483647 w 17"/>
                <a:gd name="T7" fmla="*/ 2147483647 h 72"/>
                <a:gd name="T8" fmla="*/ 2147483647 w 17"/>
                <a:gd name="T9" fmla="*/ 2147483647 h 72"/>
                <a:gd name="T10" fmla="*/ 2147483647 w 17"/>
                <a:gd name="T11" fmla="*/ 2147483647 h 72"/>
                <a:gd name="T12" fmla="*/ 0 w 17"/>
                <a:gd name="T13" fmla="*/ 0 h 72"/>
                <a:gd name="T14" fmla="*/ 0 w 17"/>
                <a:gd name="T15" fmla="*/ 0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72">
                  <a:moveTo>
                    <a:pt x="0" y="0"/>
                  </a:moveTo>
                  <a:lnTo>
                    <a:pt x="0" y="72"/>
                  </a:lnTo>
                  <a:lnTo>
                    <a:pt x="17" y="72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98" name="Freeform 336"/>
            <p:cNvSpPr>
              <a:spLocks/>
            </p:cNvSpPr>
            <p:nvPr/>
          </p:nvSpPr>
          <p:spPr bwMode="auto">
            <a:xfrm>
              <a:off x="3302794" y="5251450"/>
              <a:ext cx="17463" cy="106362"/>
            </a:xfrm>
            <a:custGeom>
              <a:avLst/>
              <a:gdLst>
                <a:gd name="T0" fmla="*/ 0 w 11"/>
                <a:gd name="T1" fmla="*/ 0 h 67"/>
                <a:gd name="T2" fmla="*/ 0 w 11"/>
                <a:gd name="T3" fmla="*/ 2147483647 h 67"/>
                <a:gd name="T4" fmla="*/ 0 w 11"/>
                <a:gd name="T5" fmla="*/ 2147483647 h 67"/>
                <a:gd name="T6" fmla="*/ 2147483647 w 11"/>
                <a:gd name="T7" fmla="*/ 2147483647 h 67"/>
                <a:gd name="T8" fmla="*/ 2147483647 w 11"/>
                <a:gd name="T9" fmla="*/ 0 h 67"/>
                <a:gd name="T10" fmla="*/ 2147483647 w 11"/>
                <a:gd name="T11" fmla="*/ 0 h 67"/>
                <a:gd name="T12" fmla="*/ 0 w 11"/>
                <a:gd name="T13" fmla="*/ 0 h 67"/>
                <a:gd name="T14" fmla="*/ 0 w 11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7">
                  <a:moveTo>
                    <a:pt x="0" y="0"/>
                  </a:moveTo>
                  <a:lnTo>
                    <a:pt x="0" y="67"/>
                  </a:lnTo>
                  <a:lnTo>
                    <a:pt x="11" y="67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99" name="Freeform 337"/>
            <p:cNvSpPr>
              <a:spLocks/>
            </p:cNvSpPr>
            <p:nvPr/>
          </p:nvSpPr>
          <p:spPr bwMode="auto">
            <a:xfrm>
              <a:off x="3320257" y="5251450"/>
              <a:ext cx="17463" cy="115887"/>
            </a:xfrm>
            <a:custGeom>
              <a:avLst/>
              <a:gdLst>
                <a:gd name="T0" fmla="*/ 0 w 11"/>
                <a:gd name="T1" fmla="*/ 0 h 73"/>
                <a:gd name="T2" fmla="*/ 0 w 11"/>
                <a:gd name="T3" fmla="*/ 2147483647 h 73"/>
                <a:gd name="T4" fmla="*/ 0 w 11"/>
                <a:gd name="T5" fmla="*/ 2147483647 h 73"/>
                <a:gd name="T6" fmla="*/ 2147483647 w 11"/>
                <a:gd name="T7" fmla="*/ 2147483647 h 73"/>
                <a:gd name="T8" fmla="*/ 2147483647 w 11"/>
                <a:gd name="T9" fmla="*/ 2147483647 h 73"/>
                <a:gd name="T10" fmla="*/ 2147483647 w 11"/>
                <a:gd name="T11" fmla="*/ 2147483647 h 73"/>
                <a:gd name="T12" fmla="*/ 0 w 11"/>
                <a:gd name="T13" fmla="*/ 0 h 73"/>
                <a:gd name="T14" fmla="*/ 0 w 11"/>
                <a:gd name="T15" fmla="*/ 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3">
                  <a:moveTo>
                    <a:pt x="0" y="0"/>
                  </a:moveTo>
                  <a:lnTo>
                    <a:pt x="0" y="67"/>
                  </a:lnTo>
                  <a:lnTo>
                    <a:pt x="11" y="73"/>
                  </a:lnTo>
                  <a:lnTo>
                    <a:pt x="1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00" name="Freeform 338"/>
            <p:cNvSpPr>
              <a:spLocks/>
            </p:cNvSpPr>
            <p:nvPr/>
          </p:nvSpPr>
          <p:spPr bwMode="auto">
            <a:xfrm>
              <a:off x="3337719" y="5260975"/>
              <a:ext cx="17463" cy="106362"/>
            </a:xfrm>
            <a:custGeom>
              <a:avLst/>
              <a:gdLst>
                <a:gd name="T0" fmla="*/ 0 w 11"/>
                <a:gd name="T1" fmla="*/ 0 h 67"/>
                <a:gd name="T2" fmla="*/ 0 w 11"/>
                <a:gd name="T3" fmla="*/ 2147483647 h 67"/>
                <a:gd name="T4" fmla="*/ 0 w 11"/>
                <a:gd name="T5" fmla="*/ 2147483647 h 67"/>
                <a:gd name="T6" fmla="*/ 2147483647 w 11"/>
                <a:gd name="T7" fmla="*/ 2147483647 h 67"/>
                <a:gd name="T8" fmla="*/ 2147483647 w 11"/>
                <a:gd name="T9" fmla="*/ 0 h 67"/>
                <a:gd name="T10" fmla="*/ 2147483647 w 11"/>
                <a:gd name="T11" fmla="*/ 0 h 67"/>
                <a:gd name="T12" fmla="*/ 0 w 11"/>
                <a:gd name="T13" fmla="*/ 0 h 67"/>
                <a:gd name="T14" fmla="*/ 0 w 11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7">
                  <a:moveTo>
                    <a:pt x="0" y="0"/>
                  </a:moveTo>
                  <a:lnTo>
                    <a:pt x="0" y="67"/>
                  </a:lnTo>
                  <a:lnTo>
                    <a:pt x="11" y="67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01" name="Freeform 339"/>
            <p:cNvSpPr>
              <a:spLocks/>
            </p:cNvSpPr>
            <p:nvPr/>
          </p:nvSpPr>
          <p:spPr bwMode="auto">
            <a:xfrm>
              <a:off x="3355182" y="5260975"/>
              <a:ext cx="26988" cy="106362"/>
            </a:xfrm>
            <a:custGeom>
              <a:avLst/>
              <a:gdLst>
                <a:gd name="T0" fmla="*/ 0 w 17"/>
                <a:gd name="T1" fmla="*/ 0 h 67"/>
                <a:gd name="T2" fmla="*/ 0 w 17"/>
                <a:gd name="T3" fmla="*/ 2147483647 h 67"/>
                <a:gd name="T4" fmla="*/ 0 w 17"/>
                <a:gd name="T5" fmla="*/ 2147483647 h 67"/>
                <a:gd name="T6" fmla="*/ 2147483647 w 17"/>
                <a:gd name="T7" fmla="*/ 2147483647 h 67"/>
                <a:gd name="T8" fmla="*/ 2147483647 w 17"/>
                <a:gd name="T9" fmla="*/ 2147483647 h 67"/>
                <a:gd name="T10" fmla="*/ 2147483647 w 17"/>
                <a:gd name="T11" fmla="*/ 2147483647 h 67"/>
                <a:gd name="T12" fmla="*/ 0 w 17"/>
                <a:gd name="T13" fmla="*/ 0 h 67"/>
                <a:gd name="T14" fmla="*/ 0 w 17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67">
                  <a:moveTo>
                    <a:pt x="0" y="0"/>
                  </a:moveTo>
                  <a:lnTo>
                    <a:pt x="0" y="67"/>
                  </a:lnTo>
                  <a:lnTo>
                    <a:pt x="17" y="67"/>
                  </a:lnTo>
                  <a:lnTo>
                    <a:pt x="1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02" name="Freeform 340"/>
            <p:cNvSpPr>
              <a:spLocks/>
            </p:cNvSpPr>
            <p:nvPr/>
          </p:nvSpPr>
          <p:spPr bwMode="auto">
            <a:xfrm>
              <a:off x="3382169" y="5270500"/>
              <a:ext cx="34925" cy="96837"/>
            </a:xfrm>
            <a:custGeom>
              <a:avLst/>
              <a:gdLst>
                <a:gd name="T0" fmla="*/ 0 w 22"/>
                <a:gd name="T1" fmla="*/ 0 h 61"/>
                <a:gd name="T2" fmla="*/ 0 w 22"/>
                <a:gd name="T3" fmla="*/ 2147483647 h 61"/>
                <a:gd name="T4" fmla="*/ 0 w 22"/>
                <a:gd name="T5" fmla="*/ 2147483647 h 61"/>
                <a:gd name="T6" fmla="*/ 2147483647 w 22"/>
                <a:gd name="T7" fmla="*/ 2147483647 h 61"/>
                <a:gd name="T8" fmla="*/ 2147483647 w 22"/>
                <a:gd name="T9" fmla="*/ 0 h 61"/>
                <a:gd name="T10" fmla="*/ 2147483647 w 22"/>
                <a:gd name="T11" fmla="*/ 0 h 61"/>
                <a:gd name="T12" fmla="*/ 0 w 22"/>
                <a:gd name="T13" fmla="*/ 0 h 61"/>
                <a:gd name="T14" fmla="*/ 0 w 22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61">
                  <a:moveTo>
                    <a:pt x="0" y="0"/>
                  </a:moveTo>
                  <a:lnTo>
                    <a:pt x="0" y="61"/>
                  </a:lnTo>
                  <a:lnTo>
                    <a:pt x="22" y="61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03" name="Freeform 341"/>
            <p:cNvSpPr>
              <a:spLocks/>
            </p:cNvSpPr>
            <p:nvPr/>
          </p:nvSpPr>
          <p:spPr bwMode="auto">
            <a:xfrm>
              <a:off x="3417094" y="5270500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04" name="Freeform 342"/>
            <p:cNvSpPr>
              <a:spLocks/>
            </p:cNvSpPr>
            <p:nvPr/>
          </p:nvSpPr>
          <p:spPr bwMode="auto">
            <a:xfrm>
              <a:off x="3434557" y="5270500"/>
              <a:ext cx="17463" cy="104775"/>
            </a:xfrm>
            <a:custGeom>
              <a:avLst/>
              <a:gdLst>
                <a:gd name="T0" fmla="*/ 0 w 11"/>
                <a:gd name="T1" fmla="*/ 0 h 66"/>
                <a:gd name="T2" fmla="*/ 0 w 11"/>
                <a:gd name="T3" fmla="*/ 2147483647 h 66"/>
                <a:gd name="T4" fmla="*/ 0 w 11"/>
                <a:gd name="T5" fmla="*/ 2147483647 h 66"/>
                <a:gd name="T6" fmla="*/ 2147483647 w 11"/>
                <a:gd name="T7" fmla="*/ 2147483647 h 66"/>
                <a:gd name="T8" fmla="*/ 2147483647 w 11"/>
                <a:gd name="T9" fmla="*/ 2147483647 h 66"/>
                <a:gd name="T10" fmla="*/ 2147483647 w 11"/>
                <a:gd name="T11" fmla="*/ 2147483647 h 66"/>
                <a:gd name="T12" fmla="*/ 0 w 11"/>
                <a:gd name="T13" fmla="*/ 0 h 66"/>
                <a:gd name="T14" fmla="*/ 0 w 11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6">
                  <a:moveTo>
                    <a:pt x="0" y="0"/>
                  </a:moveTo>
                  <a:lnTo>
                    <a:pt x="0" y="61"/>
                  </a:lnTo>
                  <a:lnTo>
                    <a:pt x="11" y="66"/>
                  </a:lnTo>
                  <a:lnTo>
                    <a:pt x="1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05" name="Freeform 343"/>
            <p:cNvSpPr>
              <a:spLocks/>
            </p:cNvSpPr>
            <p:nvPr/>
          </p:nvSpPr>
          <p:spPr bwMode="auto">
            <a:xfrm>
              <a:off x="3452019" y="5278438"/>
              <a:ext cx="26988" cy="96837"/>
            </a:xfrm>
            <a:custGeom>
              <a:avLst/>
              <a:gdLst>
                <a:gd name="T0" fmla="*/ 0 w 17"/>
                <a:gd name="T1" fmla="*/ 0 h 61"/>
                <a:gd name="T2" fmla="*/ 0 w 17"/>
                <a:gd name="T3" fmla="*/ 2147483647 h 61"/>
                <a:gd name="T4" fmla="*/ 0 w 17"/>
                <a:gd name="T5" fmla="*/ 2147483647 h 61"/>
                <a:gd name="T6" fmla="*/ 2147483647 w 17"/>
                <a:gd name="T7" fmla="*/ 2147483647 h 61"/>
                <a:gd name="T8" fmla="*/ 2147483647 w 17"/>
                <a:gd name="T9" fmla="*/ 0 h 61"/>
                <a:gd name="T10" fmla="*/ 2147483647 w 17"/>
                <a:gd name="T11" fmla="*/ 0 h 61"/>
                <a:gd name="T12" fmla="*/ 0 w 17"/>
                <a:gd name="T13" fmla="*/ 0 h 61"/>
                <a:gd name="T14" fmla="*/ 0 w 17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61">
                  <a:moveTo>
                    <a:pt x="0" y="0"/>
                  </a:moveTo>
                  <a:lnTo>
                    <a:pt x="0" y="61"/>
                  </a:lnTo>
                  <a:lnTo>
                    <a:pt x="17" y="61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06" name="Freeform 344"/>
            <p:cNvSpPr>
              <a:spLocks/>
            </p:cNvSpPr>
            <p:nvPr/>
          </p:nvSpPr>
          <p:spPr bwMode="auto">
            <a:xfrm>
              <a:off x="3479007" y="5278438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07" name="Freeform 345"/>
            <p:cNvSpPr>
              <a:spLocks/>
            </p:cNvSpPr>
            <p:nvPr/>
          </p:nvSpPr>
          <p:spPr bwMode="auto">
            <a:xfrm>
              <a:off x="3496469" y="5278438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08" name="Freeform 346"/>
            <p:cNvSpPr>
              <a:spLocks/>
            </p:cNvSpPr>
            <p:nvPr/>
          </p:nvSpPr>
          <p:spPr bwMode="auto">
            <a:xfrm>
              <a:off x="3513932" y="5278438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09" name="Freeform 347"/>
            <p:cNvSpPr>
              <a:spLocks/>
            </p:cNvSpPr>
            <p:nvPr/>
          </p:nvSpPr>
          <p:spPr bwMode="auto">
            <a:xfrm>
              <a:off x="3531394" y="5278438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10" name="Freeform 348"/>
            <p:cNvSpPr>
              <a:spLocks/>
            </p:cNvSpPr>
            <p:nvPr/>
          </p:nvSpPr>
          <p:spPr bwMode="auto">
            <a:xfrm>
              <a:off x="3548857" y="5278438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11" name="Freeform 349"/>
            <p:cNvSpPr>
              <a:spLocks/>
            </p:cNvSpPr>
            <p:nvPr/>
          </p:nvSpPr>
          <p:spPr bwMode="auto">
            <a:xfrm>
              <a:off x="3566319" y="5278438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12" name="Freeform 350"/>
            <p:cNvSpPr>
              <a:spLocks/>
            </p:cNvSpPr>
            <p:nvPr/>
          </p:nvSpPr>
          <p:spPr bwMode="auto">
            <a:xfrm>
              <a:off x="3583782" y="5278438"/>
              <a:ext cx="19050" cy="96837"/>
            </a:xfrm>
            <a:custGeom>
              <a:avLst/>
              <a:gdLst>
                <a:gd name="T0" fmla="*/ 0 w 12"/>
                <a:gd name="T1" fmla="*/ 0 h 61"/>
                <a:gd name="T2" fmla="*/ 0 w 12"/>
                <a:gd name="T3" fmla="*/ 2147483647 h 61"/>
                <a:gd name="T4" fmla="*/ 0 w 12"/>
                <a:gd name="T5" fmla="*/ 2147483647 h 61"/>
                <a:gd name="T6" fmla="*/ 2147483647 w 12"/>
                <a:gd name="T7" fmla="*/ 2147483647 h 61"/>
                <a:gd name="T8" fmla="*/ 2147483647 w 12"/>
                <a:gd name="T9" fmla="*/ 0 h 61"/>
                <a:gd name="T10" fmla="*/ 2147483647 w 12"/>
                <a:gd name="T11" fmla="*/ 0 h 61"/>
                <a:gd name="T12" fmla="*/ 0 w 12"/>
                <a:gd name="T13" fmla="*/ 0 h 61"/>
                <a:gd name="T14" fmla="*/ 0 w 12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61">
                  <a:moveTo>
                    <a:pt x="0" y="0"/>
                  </a:moveTo>
                  <a:lnTo>
                    <a:pt x="0" y="61"/>
                  </a:lnTo>
                  <a:lnTo>
                    <a:pt x="12" y="61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13" name="Freeform 351"/>
            <p:cNvSpPr>
              <a:spLocks/>
            </p:cNvSpPr>
            <p:nvPr/>
          </p:nvSpPr>
          <p:spPr bwMode="auto">
            <a:xfrm>
              <a:off x="1475582" y="1785938"/>
              <a:ext cx="53975" cy="3175000"/>
            </a:xfrm>
            <a:custGeom>
              <a:avLst/>
              <a:gdLst>
                <a:gd name="T0" fmla="*/ 2147483647 w 34"/>
                <a:gd name="T1" fmla="*/ 2147483647 h 2000"/>
                <a:gd name="T2" fmla="*/ 0 w 34"/>
                <a:gd name="T3" fmla="*/ 2147483647 h 2000"/>
                <a:gd name="T4" fmla="*/ 0 w 34"/>
                <a:gd name="T5" fmla="*/ 0 h 2000"/>
                <a:gd name="T6" fmla="*/ 2147483647 w 34"/>
                <a:gd name="T7" fmla="*/ 2147483647 h 2000"/>
                <a:gd name="T8" fmla="*/ 2147483647 w 34"/>
                <a:gd name="T9" fmla="*/ 2147483647 h 2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00">
                  <a:moveTo>
                    <a:pt x="34" y="1961"/>
                  </a:moveTo>
                  <a:lnTo>
                    <a:pt x="0" y="2000"/>
                  </a:lnTo>
                  <a:lnTo>
                    <a:pt x="0" y="0"/>
                  </a:lnTo>
                  <a:lnTo>
                    <a:pt x="34" y="33"/>
                  </a:lnTo>
                  <a:lnTo>
                    <a:pt x="34" y="1961"/>
                  </a:lnTo>
                  <a:close/>
                </a:path>
              </a:pathLst>
            </a:custGeom>
            <a:solidFill>
              <a:srgbClr val="3A3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" name="직사각형 2"/>
          <p:cNvSpPr>
            <a:spLocks noChangeArrowheads="1"/>
          </p:cNvSpPr>
          <p:nvPr/>
        </p:nvSpPr>
        <p:spPr bwMode="auto">
          <a:xfrm>
            <a:off x="6169657" y="4056318"/>
            <a:ext cx="266570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ko-KR" alt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두개의 정수를 </a:t>
            </a:r>
            <a:r>
              <a:rPr kumimoji="0" lang="ko-KR" altLang="en-US" sz="1600" i="1" dirty="0" err="1">
                <a:solidFill>
                  <a:schemeClr val="bg1"/>
                </a:solidFill>
                <a:latin typeface="Arial" panose="020B0604020202020204" pitchFamily="34" charset="0"/>
              </a:rPr>
              <a:t>입력하시오</a:t>
            </a: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: 7 4</a:t>
            </a:r>
            <a:endParaRPr kumimoji="0" lang="ko-KR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7 + 4 = 11</a:t>
            </a:r>
            <a:endParaRPr kumimoji="0" lang="ko-KR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7 - 4 = 3</a:t>
            </a:r>
            <a:endParaRPr kumimoji="0" lang="ko-KR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7 + 4 = 28</a:t>
            </a:r>
            <a:endParaRPr kumimoji="0" lang="ko-KR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7 / 4 = 1</a:t>
            </a:r>
            <a:endParaRPr kumimoji="0" lang="ko-KR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7 % 4 = 3</a:t>
            </a:r>
            <a:endParaRPr kumimoji="0" lang="ko-KR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나눗셈 연산자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latinLnBrk="0" hangingPunct="1"/>
            <a:r>
              <a:rPr lang="ko-KR" altLang="en-US" dirty="0" err="1"/>
              <a:t>정수형끼리의</a:t>
            </a:r>
            <a:r>
              <a:rPr lang="ko-KR" altLang="en-US" dirty="0"/>
              <a:t> 나눗셈에서는 결과가 정수형으로 생성하고 </a:t>
            </a:r>
            <a:r>
              <a:rPr lang="ko-KR" altLang="en-US" dirty="0" err="1"/>
              <a:t>부동소수점형끼리는</a:t>
            </a:r>
            <a:r>
              <a:rPr lang="ko-KR" altLang="en-US" dirty="0"/>
              <a:t> 부동소수점 값을 생성된다</a:t>
            </a:r>
            <a:r>
              <a:rPr lang="en-US" altLang="ko-KR" dirty="0"/>
              <a:t>.</a:t>
            </a:r>
          </a:p>
          <a:p>
            <a:pPr eaLnBrk="1" latinLnBrk="0" hangingPunct="1"/>
            <a:r>
              <a:rPr lang="ko-KR" altLang="en-US" dirty="0" err="1"/>
              <a:t>정수형끼리의</a:t>
            </a:r>
            <a:r>
              <a:rPr lang="ko-KR" altLang="en-US" dirty="0"/>
              <a:t> 나눗셈에서는 소수점 이하는 버려진다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15366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80" y="2903831"/>
            <a:ext cx="59721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나눗셈 연산자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95337" y="1002861"/>
            <a:ext cx="7739063" cy="562653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#define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_CRT_SECURE_NO_WARNINGS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#include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&lt;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stdio.h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&gt;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main(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void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{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double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x, y, result;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</a:t>
            </a:r>
            <a:r>
              <a:rPr lang="ko-KR" altLang="en-US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두개의 실수를 </a:t>
            </a:r>
            <a:r>
              <a:rPr lang="ko-KR" altLang="en-US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입력하시오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: 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scanf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&amp;x, &amp;y);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double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형을 </a:t>
            </a:r>
            <a:r>
              <a:rPr lang="ko-KR" altLang="en-US" sz="1400" dirty="0" err="1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입력받으려면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%</a:t>
            </a:r>
            <a:r>
              <a:rPr lang="en-US" altLang="ko-KR" sz="1400" dirty="0" err="1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를 사용한다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.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result = x + y;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덧셈 연산을 하여서 결과를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result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에 대입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+ 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= 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\n"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x, y, result);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result = x - y;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뺄셈 연산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- 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= 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\n"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x, y, result);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result = x * y;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곱셈 연산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+ 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= 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\n"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x, y, result);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result = x / y;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나눗셈 연산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/ 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= %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lf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\n"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x, y, result);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return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0;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}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ED7059-2364-406F-B456-98EFDED1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실행 결과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E8446C4-4BB3-4227-A5C3-27E4E213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3" y="1771074"/>
            <a:ext cx="8153400" cy="137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7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나머지 연산자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나머지 연산자</a:t>
            </a:r>
            <a:r>
              <a:rPr lang="en-US" altLang="ko-KR" dirty="0"/>
              <a:t>(modulus operator)</a:t>
            </a:r>
            <a:r>
              <a:rPr lang="ko-KR" altLang="en-US" dirty="0"/>
              <a:t>는 첫 번째 피연산자를 두 번째 피연산자로 나누었을 경우의 나머지를 계산</a:t>
            </a:r>
          </a:p>
          <a:p>
            <a:r>
              <a:rPr lang="en-US" altLang="ko-KR" dirty="0"/>
              <a:t>13%3=1</a:t>
            </a:r>
          </a:p>
          <a:p>
            <a:pPr lvl="1" eaLnBrk="1" hangingPunct="1"/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10E14F0-A445-4AC6-B639-63AC6B6B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12" y="3397712"/>
            <a:ext cx="6355976" cy="17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2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나머지 연산자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나머지 연산자를 이용한 짝수와 홀수를 구분</a:t>
            </a:r>
          </a:p>
          <a:p>
            <a:pPr lvl="1" eaLnBrk="1" hangingPunct="1"/>
            <a:r>
              <a:rPr lang="en-US" altLang="ko-KR" dirty="0"/>
              <a:t>x % 2</a:t>
            </a:r>
            <a:r>
              <a:rPr lang="ko-KR" altLang="en-US" dirty="0"/>
              <a:t>가 </a:t>
            </a:r>
            <a:r>
              <a:rPr lang="en-US" altLang="ko-KR" dirty="0"/>
              <a:t>0</a:t>
            </a:r>
            <a:r>
              <a:rPr lang="ko-KR" altLang="en-US" dirty="0"/>
              <a:t>이면 짝수</a:t>
            </a:r>
          </a:p>
          <a:p>
            <a:pPr lvl="1" eaLnBrk="1" hangingPunct="1"/>
            <a:endParaRPr lang="ko-KR" altLang="en-US" dirty="0"/>
          </a:p>
          <a:p>
            <a:pPr eaLnBrk="1" hangingPunct="1"/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나머지 연산자를 이용한 </a:t>
            </a:r>
            <a:r>
              <a:rPr lang="en-US" altLang="ko-KR" dirty="0"/>
              <a:t>5</a:t>
            </a:r>
            <a:r>
              <a:rPr lang="ko-KR" altLang="en-US" dirty="0"/>
              <a:t>의 배수를 판단</a:t>
            </a:r>
          </a:p>
          <a:p>
            <a:pPr lvl="1" eaLnBrk="1" hangingPunct="1"/>
            <a:r>
              <a:rPr lang="en-US" altLang="ko-KR" dirty="0"/>
              <a:t>x % 5</a:t>
            </a:r>
            <a:r>
              <a:rPr lang="ko-KR" altLang="en-US" dirty="0"/>
              <a:t>가 </a:t>
            </a:r>
            <a:r>
              <a:rPr lang="en-US" altLang="ko-KR" dirty="0"/>
              <a:t>0</a:t>
            </a:r>
            <a:r>
              <a:rPr lang="ko-KR" altLang="en-US" dirty="0"/>
              <a:t>이면 </a:t>
            </a:r>
            <a:r>
              <a:rPr lang="en-US" altLang="ko-KR" dirty="0"/>
              <a:t>5</a:t>
            </a:r>
            <a:r>
              <a:rPr lang="ko-KR" altLang="en-US" dirty="0"/>
              <a:t>의 배수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7666038" y="4321175"/>
            <a:ext cx="1082675" cy="1290638"/>
            <a:chOff x="3208" y="1586"/>
            <a:chExt cx="1395" cy="1617"/>
          </a:xfrm>
        </p:grpSpPr>
        <p:sp>
          <p:nvSpPr>
            <p:cNvPr id="17414" name="Freeform 5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57 w 44"/>
                <a:gd name="T1" fmla="*/ 0 h 88"/>
                <a:gd name="T2" fmla="*/ 0 w 44"/>
                <a:gd name="T3" fmla="*/ 168 h 88"/>
                <a:gd name="T4" fmla="*/ 28 w 44"/>
                <a:gd name="T5" fmla="*/ 168 h 88"/>
                <a:gd name="T6" fmla="*/ 84 w 44"/>
                <a:gd name="T7" fmla="*/ 0 h 88"/>
                <a:gd name="T8" fmla="*/ 57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15" name="Freeform 6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25 w 92"/>
                <a:gd name="T1" fmla="*/ 0 h 73"/>
                <a:gd name="T2" fmla="*/ 0 w 92"/>
                <a:gd name="T3" fmla="*/ 165 h 73"/>
                <a:gd name="T4" fmla="*/ 26 w 92"/>
                <a:gd name="T5" fmla="*/ 165 h 73"/>
                <a:gd name="T6" fmla="*/ 170 w 92"/>
                <a:gd name="T7" fmla="*/ 11 h 73"/>
                <a:gd name="T8" fmla="*/ 125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16" name="Freeform 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25 w 92"/>
                <a:gd name="T1" fmla="*/ 0 h 73"/>
                <a:gd name="T2" fmla="*/ 0 w 92"/>
                <a:gd name="T3" fmla="*/ 165 h 73"/>
                <a:gd name="T4" fmla="*/ 26 w 92"/>
                <a:gd name="T5" fmla="*/ 165 h 73"/>
                <a:gd name="T6" fmla="*/ 170 w 92"/>
                <a:gd name="T7" fmla="*/ 11 h 73"/>
                <a:gd name="T8" fmla="*/ 125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17" name="Freeform 8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37 w 88"/>
                <a:gd name="T1" fmla="*/ 0 h 83"/>
                <a:gd name="T2" fmla="*/ 159 w 88"/>
                <a:gd name="T3" fmla="*/ 155 h 83"/>
                <a:gd name="T4" fmla="*/ 140 w 88"/>
                <a:gd name="T5" fmla="*/ 191 h 83"/>
                <a:gd name="T6" fmla="*/ 0 w 88"/>
                <a:gd name="T7" fmla="*/ 11 h 83"/>
                <a:gd name="T8" fmla="*/ 37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18" name="Freeform 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37 w 88"/>
                <a:gd name="T1" fmla="*/ 0 h 83"/>
                <a:gd name="T2" fmla="*/ 159 w 88"/>
                <a:gd name="T3" fmla="*/ 155 h 83"/>
                <a:gd name="T4" fmla="*/ 140 w 88"/>
                <a:gd name="T5" fmla="*/ 191 h 83"/>
                <a:gd name="T6" fmla="*/ 0 w 88"/>
                <a:gd name="T7" fmla="*/ 11 h 83"/>
                <a:gd name="T8" fmla="*/ 37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19" name="Freeform 10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12 w 532"/>
                <a:gd name="T1" fmla="*/ 103 h 304"/>
                <a:gd name="T2" fmla="*/ 0 w 532"/>
                <a:gd name="T3" fmla="*/ 309 h 304"/>
                <a:gd name="T4" fmla="*/ 0 w 532"/>
                <a:gd name="T5" fmla="*/ 543 h 304"/>
                <a:gd name="T6" fmla="*/ 0 w 532"/>
                <a:gd name="T7" fmla="*/ 661 h 304"/>
                <a:gd name="T8" fmla="*/ 915 w 532"/>
                <a:gd name="T9" fmla="*/ 661 h 304"/>
                <a:gd name="T10" fmla="*/ 963 w 532"/>
                <a:gd name="T11" fmla="*/ 485 h 304"/>
                <a:gd name="T12" fmla="*/ 915 w 532"/>
                <a:gd name="T13" fmla="*/ 190 h 304"/>
                <a:gd name="T14" fmla="*/ 816 w 532"/>
                <a:gd name="T15" fmla="*/ 29 h 304"/>
                <a:gd name="T16" fmla="*/ 365 w 532"/>
                <a:gd name="T17" fmla="*/ 0 h 304"/>
                <a:gd name="T18" fmla="*/ 111 w 532"/>
                <a:gd name="T19" fmla="*/ 0 h 304"/>
                <a:gd name="T20" fmla="*/ 12 w 532"/>
                <a:gd name="T21" fmla="*/ 103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0" name="Freeform 11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297 w 161"/>
                <a:gd name="T1" fmla="*/ 303 h 221"/>
                <a:gd name="T2" fmla="*/ 276 w 161"/>
                <a:gd name="T3" fmla="*/ 206 h 221"/>
                <a:gd name="T4" fmla="*/ 258 w 161"/>
                <a:gd name="T5" fmla="*/ 98 h 221"/>
                <a:gd name="T6" fmla="*/ 206 w 161"/>
                <a:gd name="T7" fmla="*/ 66 h 221"/>
                <a:gd name="T8" fmla="*/ 169 w 161"/>
                <a:gd name="T9" fmla="*/ 36 h 221"/>
                <a:gd name="T10" fmla="*/ 101 w 161"/>
                <a:gd name="T11" fmla="*/ 0 h 221"/>
                <a:gd name="T12" fmla="*/ 86 w 161"/>
                <a:gd name="T13" fmla="*/ 43 h 221"/>
                <a:gd name="T14" fmla="*/ 23 w 161"/>
                <a:gd name="T15" fmla="*/ 1 h 221"/>
                <a:gd name="T16" fmla="*/ 1 w 161"/>
                <a:gd name="T17" fmla="*/ 52 h 221"/>
                <a:gd name="T18" fmla="*/ 44 w 161"/>
                <a:gd name="T19" fmla="*/ 92 h 221"/>
                <a:gd name="T20" fmla="*/ 36 w 161"/>
                <a:gd name="T21" fmla="*/ 126 h 221"/>
                <a:gd name="T22" fmla="*/ 13 w 161"/>
                <a:gd name="T23" fmla="*/ 147 h 221"/>
                <a:gd name="T24" fmla="*/ 1 w 161"/>
                <a:gd name="T25" fmla="*/ 170 h 221"/>
                <a:gd name="T26" fmla="*/ 0 w 161"/>
                <a:gd name="T27" fmla="*/ 195 h 221"/>
                <a:gd name="T28" fmla="*/ 10 w 161"/>
                <a:gd name="T29" fmla="*/ 226 h 221"/>
                <a:gd name="T30" fmla="*/ 22 w 161"/>
                <a:gd name="T31" fmla="*/ 277 h 221"/>
                <a:gd name="T32" fmla="*/ 28 w 161"/>
                <a:gd name="T33" fmla="*/ 303 h 221"/>
                <a:gd name="T34" fmla="*/ 39 w 161"/>
                <a:gd name="T35" fmla="*/ 321 h 221"/>
                <a:gd name="T36" fmla="*/ 51 w 161"/>
                <a:gd name="T37" fmla="*/ 339 h 221"/>
                <a:gd name="T38" fmla="*/ 68 w 161"/>
                <a:gd name="T39" fmla="*/ 353 h 221"/>
                <a:gd name="T40" fmla="*/ 85 w 161"/>
                <a:gd name="T41" fmla="*/ 366 h 221"/>
                <a:gd name="T42" fmla="*/ 108 w 161"/>
                <a:gd name="T43" fmla="*/ 375 h 221"/>
                <a:gd name="T44" fmla="*/ 133 w 161"/>
                <a:gd name="T45" fmla="*/ 382 h 221"/>
                <a:gd name="T46" fmla="*/ 161 w 161"/>
                <a:gd name="T47" fmla="*/ 385 h 221"/>
                <a:gd name="T48" fmla="*/ 208 w 161"/>
                <a:gd name="T49" fmla="*/ 461 h 221"/>
                <a:gd name="T50" fmla="*/ 305 w 161"/>
                <a:gd name="T51" fmla="*/ 330 h 221"/>
                <a:gd name="T52" fmla="*/ 297 w 161"/>
                <a:gd name="T53" fmla="*/ 303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1" name="Freeform 12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665 w 1132"/>
                <a:gd name="T1" fmla="*/ 359 h 1016"/>
                <a:gd name="T2" fmla="*/ 1756 w 1132"/>
                <a:gd name="T3" fmla="*/ 412 h 1016"/>
                <a:gd name="T4" fmla="*/ 1837 w 1132"/>
                <a:gd name="T5" fmla="*/ 469 h 1016"/>
                <a:gd name="T6" fmla="*/ 1901 w 1132"/>
                <a:gd name="T7" fmla="*/ 546 h 1016"/>
                <a:gd name="T8" fmla="*/ 1938 w 1132"/>
                <a:gd name="T9" fmla="*/ 659 h 1016"/>
                <a:gd name="T10" fmla="*/ 2003 w 1132"/>
                <a:gd name="T11" fmla="*/ 1115 h 1016"/>
                <a:gd name="T12" fmla="*/ 2033 w 1132"/>
                <a:gd name="T13" fmla="*/ 1598 h 1016"/>
                <a:gd name="T14" fmla="*/ 1954 w 1132"/>
                <a:gd name="T15" fmla="*/ 1935 h 1016"/>
                <a:gd name="T16" fmla="*/ 1932 w 1132"/>
                <a:gd name="T17" fmla="*/ 2033 h 1016"/>
                <a:gd name="T18" fmla="*/ 1885 w 1132"/>
                <a:gd name="T19" fmla="*/ 2099 h 1016"/>
                <a:gd name="T20" fmla="*/ 1813 w 1132"/>
                <a:gd name="T21" fmla="*/ 2124 h 1016"/>
                <a:gd name="T22" fmla="*/ 1728 w 1132"/>
                <a:gd name="T23" fmla="*/ 2193 h 1016"/>
                <a:gd name="T24" fmla="*/ 1568 w 1132"/>
                <a:gd name="T25" fmla="*/ 1945 h 1016"/>
                <a:gd name="T26" fmla="*/ 1309 w 1132"/>
                <a:gd name="T27" fmla="*/ 1929 h 1016"/>
                <a:gd name="T28" fmla="*/ 907 w 1132"/>
                <a:gd name="T29" fmla="*/ 1969 h 1016"/>
                <a:gd name="T30" fmla="*/ 811 w 1132"/>
                <a:gd name="T31" fmla="*/ 1985 h 1016"/>
                <a:gd name="T32" fmla="*/ 734 w 1132"/>
                <a:gd name="T33" fmla="*/ 1937 h 1016"/>
                <a:gd name="T34" fmla="*/ 703 w 1132"/>
                <a:gd name="T35" fmla="*/ 1822 h 1016"/>
                <a:gd name="T36" fmla="*/ 743 w 1132"/>
                <a:gd name="T37" fmla="*/ 1639 h 1016"/>
                <a:gd name="T38" fmla="*/ 801 w 1132"/>
                <a:gd name="T39" fmla="*/ 1087 h 1016"/>
                <a:gd name="T40" fmla="*/ 597 w 1132"/>
                <a:gd name="T41" fmla="*/ 881 h 1016"/>
                <a:gd name="T42" fmla="*/ 282 w 1132"/>
                <a:gd name="T43" fmla="*/ 645 h 1016"/>
                <a:gd name="T44" fmla="*/ 104 w 1132"/>
                <a:gd name="T45" fmla="*/ 360 h 1016"/>
                <a:gd name="T46" fmla="*/ 0 w 1132"/>
                <a:gd name="T47" fmla="*/ 156 h 1016"/>
                <a:gd name="T48" fmla="*/ 180 w 1132"/>
                <a:gd name="T49" fmla="*/ 3 h 1016"/>
                <a:gd name="T50" fmla="*/ 433 w 1132"/>
                <a:gd name="T51" fmla="*/ 276 h 1016"/>
                <a:gd name="T52" fmla="*/ 569 w 1132"/>
                <a:gd name="T53" fmla="*/ 353 h 1016"/>
                <a:gd name="T54" fmla="*/ 623 w 1132"/>
                <a:gd name="T55" fmla="*/ 430 h 1016"/>
                <a:gd name="T56" fmla="*/ 654 w 1132"/>
                <a:gd name="T57" fmla="*/ 436 h 1016"/>
                <a:gd name="T58" fmla="*/ 689 w 1132"/>
                <a:gd name="T59" fmla="*/ 444 h 1016"/>
                <a:gd name="T60" fmla="*/ 720 w 1132"/>
                <a:gd name="T61" fmla="*/ 449 h 1016"/>
                <a:gd name="T62" fmla="*/ 766 w 1132"/>
                <a:gd name="T63" fmla="*/ 430 h 1016"/>
                <a:gd name="T64" fmla="*/ 836 w 1132"/>
                <a:gd name="T65" fmla="*/ 391 h 1016"/>
                <a:gd name="T66" fmla="*/ 906 w 1132"/>
                <a:gd name="T67" fmla="*/ 359 h 1016"/>
                <a:gd name="T68" fmla="*/ 981 w 1132"/>
                <a:gd name="T69" fmla="*/ 337 h 1016"/>
                <a:gd name="T70" fmla="*/ 1100 w 1132"/>
                <a:gd name="T71" fmla="*/ 289 h 1016"/>
                <a:gd name="T72" fmla="*/ 1202 w 1132"/>
                <a:gd name="T73" fmla="*/ 265 h 1016"/>
                <a:gd name="T74" fmla="*/ 1232 w 1132"/>
                <a:gd name="T75" fmla="*/ 265 h 1016"/>
                <a:gd name="T76" fmla="*/ 1283 w 1132"/>
                <a:gd name="T77" fmla="*/ 265 h 1016"/>
                <a:gd name="T78" fmla="*/ 1348 w 1132"/>
                <a:gd name="T79" fmla="*/ 268 h 1016"/>
                <a:gd name="T80" fmla="*/ 1416 w 1132"/>
                <a:gd name="T81" fmla="*/ 268 h 1016"/>
                <a:gd name="T82" fmla="*/ 1478 w 1132"/>
                <a:gd name="T83" fmla="*/ 271 h 1016"/>
                <a:gd name="T84" fmla="*/ 1527 w 1132"/>
                <a:gd name="T85" fmla="*/ 271 h 1016"/>
                <a:gd name="T86" fmla="*/ 1553 w 1132"/>
                <a:gd name="T87" fmla="*/ 271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2" name="Freeform 13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443 w 271"/>
                <a:gd name="T1" fmla="*/ 345 h 365"/>
                <a:gd name="T2" fmla="*/ 476 w 271"/>
                <a:gd name="T3" fmla="*/ 365 h 365"/>
                <a:gd name="T4" fmla="*/ 482 w 271"/>
                <a:gd name="T5" fmla="*/ 416 h 365"/>
                <a:gd name="T6" fmla="*/ 477 w 271"/>
                <a:gd name="T7" fmla="*/ 442 h 365"/>
                <a:gd name="T8" fmla="*/ 472 w 271"/>
                <a:gd name="T9" fmla="*/ 464 h 365"/>
                <a:gd name="T10" fmla="*/ 471 w 271"/>
                <a:gd name="T11" fmla="*/ 477 h 365"/>
                <a:gd name="T12" fmla="*/ 468 w 271"/>
                <a:gd name="T13" fmla="*/ 491 h 365"/>
                <a:gd name="T14" fmla="*/ 463 w 271"/>
                <a:gd name="T15" fmla="*/ 500 h 365"/>
                <a:gd name="T16" fmla="*/ 454 w 271"/>
                <a:gd name="T17" fmla="*/ 508 h 365"/>
                <a:gd name="T18" fmla="*/ 441 w 271"/>
                <a:gd name="T19" fmla="*/ 521 h 365"/>
                <a:gd name="T20" fmla="*/ 420 w 271"/>
                <a:gd name="T21" fmla="*/ 538 h 365"/>
                <a:gd name="T22" fmla="*/ 415 w 271"/>
                <a:gd name="T23" fmla="*/ 577 h 365"/>
                <a:gd name="T24" fmla="*/ 405 w 271"/>
                <a:gd name="T25" fmla="*/ 676 h 365"/>
                <a:gd name="T26" fmla="*/ 339 w 271"/>
                <a:gd name="T27" fmla="*/ 732 h 365"/>
                <a:gd name="T28" fmla="*/ 246 w 271"/>
                <a:gd name="T29" fmla="*/ 800 h 365"/>
                <a:gd name="T30" fmla="*/ 131 w 271"/>
                <a:gd name="T31" fmla="*/ 774 h 365"/>
                <a:gd name="T32" fmla="*/ 82 w 271"/>
                <a:gd name="T33" fmla="*/ 659 h 365"/>
                <a:gd name="T34" fmla="*/ 48 w 271"/>
                <a:gd name="T35" fmla="*/ 577 h 365"/>
                <a:gd name="T36" fmla="*/ 48 w 271"/>
                <a:gd name="T37" fmla="*/ 555 h 365"/>
                <a:gd name="T38" fmla="*/ 27 w 271"/>
                <a:gd name="T39" fmla="*/ 533 h 365"/>
                <a:gd name="T40" fmla="*/ 12 w 271"/>
                <a:gd name="T41" fmla="*/ 510 h 365"/>
                <a:gd name="T42" fmla="*/ 2 w 271"/>
                <a:gd name="T43" fmla="*/ 487 h 365"/>
                <a:gd name="T44" fmla="*/ 0 w 271"/>
                <a:gd name="T45" fmla="*/ 460 h 365"/>
                <a:gd name="T46" fmla="*/ 0 w 271"/>
                <a:gd name="T47" fmla="*/ 432 h 365"/>
                <a:gd name="T48" fmla="*/ 2 w 271"/>
                <a:gd name="T49" fmla="*/ 400 h 365"/>
                <a:gd name="T50" fmla="*/ 10 w 271"/>
                <a:gd name="T51" fmla="*/ 371 h 365"/>
                <a:gd name="T52" fmla="*/ 15 w 271"/>
                <a:gd name="T53" fmla="*/ 338 h 365"/>
                <a:gd name="T54" fmla="*/ 53 w 271"/>
                <a:gd name="T55" fmla="*/ 356 h 365"/>
                <a:gd name="T56" fmla="*/ 53 w 271"/>
                <a:gd name="T57" fmla="*/ 266 h 365"/>
                <a:gd name="T58" fmla="*/ 42 w 271"/>
                <a:gd name="T59" fmla="*/ 129 h 365"/>
                <a:gd name="T60" fmla="*/ 157 w 271"/>
                <a:gd name="T61" fmla="*/ 2 h 365"/>
                <a:gd name="T62" fmla="*/ 291 w 271"/>
                <a:gd name="T63" fmla="*/ 0 h 365"/>
                <a:gd name="T64" fmla="*/ 441 w 271"/>
                <a:gd name="T65" fmla="*/ 123 h 365"/>
                <a:gd name="T66" fmla="*/ 443 w 271"/>
                <a:gd name="T67" fmla="*/ 345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3" name="Freeform 14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327 w 272"/>
                <a:gd name="T1" fmla="*/ 47 h 214"/>
                <a:gd name="T2" fmla="*/ 415 w 272"/>
                <a:gd name="T3" fmla="*/ 107 h 214"/>
                <a:gd name="T4" fmla="*/ 446 w 272"/>
                <a:gd name="T5" fmla="*/ 133 h 214"/>
                <a:gd name="T6" fmla="*/ 470 w 272"/>
                <a:gd name="T7" fmla="*/ 159 h 214"/>
                <a:gd name="T8" fmla="*/ 488 w 272"/>
                <a:gd name="T9" fmla="*/ 186 h 214"/>
                <a:gd name="T10" fmla="*/ 494 w 272"/>
                <a:gd name="T11" fmla="*/ 210 h 214"/>
                <a:gd name="T12" fmla="*/ 499 w 272"/>
                <a:gd name="T13" fmla="*/ 243 h 214"/>
                <a:gd name="T14" fmla="*/ 494 w 272"/>
                <a:gd name="T15" fmla="*/ 276 h 214"/>
                <a:gd name="T16" fmla="*/ 484 w 272"/>
                <a:gd name="T17" fmla="*/ 311 h 214"/>
                <a:gd name="T18" fmla="*/ 472 w 272"/>
                <a:gd name="T19" fmla="*/ 354 h 214"/>
                <a:gd name="T20" fmla="*/ 467 w 272"/>
                <a:gd name="T21" fmla="*/ 409 h 214"/>
                <a:gd name="T22" fmla="*/ 467 w 272"/>
                <a:gd name="T23" fmla="*/ 456 h 214"/>
                <a:gd name="T24" fmla="*/ 432 w 272"/>
                <a:gd name="T25" fmla="*/ 465 h 214"/>
                <a:gd name="T26" fmla="*/ 406 w 272"/>
                <a:gd name="T27" fmla="*/ 387 h 214"/>
                <a:gd name="T28" fmla="*/ 394 w 272"/>
                <a:gd name="T29" fmla="*/ 322 h 214"/>
                <a:gd name="T30" fmla="*/ 395 w 272"/>
                <a:gd name="T31" fmla="*/ 257 h 214"/>
                <a:gd name="T32" fmla="*/ 414 w 272"/>
                <a:gd name="T33" fmla="*/ 178 h 214"/>
                <a:gd name="T34" fmla="*/ 339 w 272"/>
                <a:gd name="T35" fmla="*/ 121 h 214"/>
                <a:gd name="T36" fmla="*/ 237 w 272"/>
                <a:gd name="T37" fmla="*/ 121 h 214"/>
                <a:gd name="T38" fmla="*/ 216 w 272"/>
                <a:gd name="T39" fmla="*/ 132 h 214"/>
                <a:gd name="T40" fmla="*/ 200 w 272"/>
                <a:gd name="T41" fmla="*/ 141 h 214"/>
                <a:gd name="T42" fmla="*/ 181 w 272"/>
                <a:gd name="T43" fmla="*/ 153 h 214"/>
                <a:gd name="T44" fmla="*/ 166 w 272"/>
                <a:gd name="T45" fmla="*/ 160 h 214"/>
                <a:gd name="T46" fmla="*/ 144 w 272"/>
                <a:gd name="T47" fmla="*/ 169 h 214"/>
                <a:gd name="T48" fmla="*/ 128 w 272"/>
                <a:gd name="T49" fmla="*/ 178 h 214"/>
                <a:gd name="T50" fmla="*/ 109 w 272"/>
                <a:gd name="T51" fmla="*/ 186 h 214"/>
                <a:gd name="T52" fmla="*/ 88 w 272"/>
                <a:gd name="T53" fmla="*/ 189 h 214"/>
                <a:gd name="T54" fmla="*/ 62 w 272"/>
                <a:gd name="T55" fmla="*/ 210 h 214"/>
                <a:gd name="T56" fmla="*/ 76 w 272"/>
                <a:gd name="T57" fmla="*/ 262 h 214"/>
                <a:gd name="T58" fmla="*/ 82 w 272"/>
                <a:gd name="T59" fmla="*/ 301 h 214"/>
                <a:gd name="T60" fmla="*/ 82 w 272"/>
                <a:gd name="T61" fmla="*/ 341 h 214"/>
                <a:gd name="T62" fmla="*/ 73 w 272"/>
                <a:gd name="T63" fmla="*/ 389 h 214"/>
                <a:gd name="T64" fmla="*/ 73 w 272"/>
                <a:gd name="T65" fmla="*/ 465 h 214"/>
                <a:gd name="T66" fmla="*/ 38 w 272"/>
                <a:gd name="T67" fmla="*/ 419 h 214"/>
                <a:gd name="T68" fmla="*/ 16 w 272"/>
                <a:gd name="T69" fmla="*/ 354 h 214"/>
                <a:gd name="T70" fmla="*/ 11 w 272"/>
                <a:gd name="T71" fmla="*/ 324 h 214"/>
                <a:gd name="T72" fmla="*/ 2 w 272"/>
                <a:gd name="T73" fmla="*/ 294 h 214"/>
                <a:gd name="T74" fmla="*/ 0 w 272"/>
                <a:gd name="T75" fmla="*/ 266 h 214"/>
                <a:gd name="T76" fmla="*/ 0 w 272"/>
                <a:gd name="T77" fmla="*/ 235 h 214"/>
                <a:gd name="T78" fmla="*/ 2 w 272"/>
                <a:gd name="T79" fmla="*/ 209 h 214"/>
                <a:gd name="T80" fmla="*/ 12 w 272"/>
                <a:gd name="T81" fmla="*/ 189 h 214"/>
                <a:gd name="T82" fmla="*/ 29 w 272"/>
                <a:gd name="T83" fmla="*/ 171 h 214"/>
                <a:gd name="T84" fmla="*/ 58 w 272"/>
                <a:gd name="T85" fmla="*/ 165 h 214"/>
                <a:gd name="T86" fmla="*/ 62 w 272"/>
                <a:gd name="T87" fmla="*/ 103 h 214"/>
                <a:gd name="T88" fmla="*/ 113 w 272"/>
                <a:gd name="T89" fmla="*/ 29 h 214"/>
                <a:gd name="T90" fmla="*/ 223 w 272"/>
                <a:gd name="T91" fmla="*/ 0 h 214"/>
                <a:gd name="T92" fmla="*/ 327 w 272"/>
                <a:gd name="T93" fmla="*/ 47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4" name="Freeform 15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141 w 99"/>
                <a:gd name="T1" fmla="*/ 160 h 304"/>
                <a:gd name="T2" fmla="*/ 141 w 99"/>
                <a:gd name="T3" fmla="*/ 263 h 304"/>
                <a:gd name="T4" fmla="*/ 175 w 99"/>
                <a:gd name="T5" fmla="*/ 332 h 304"/>
                <a:gd name="T6" fmla="*/ 174 w 99"/>
                <a:gd name="T7" fmla="*/ 415 h 304"/>
                <a:gd name="T8" fmla="*/ 174 w 99"/>
                <a:gd name="T9" fmla="*/ 540 h 304"/>
                <a:gd name="T10" fmla="*/ 141 w 99"/>
                <a:gd name="T11" fmla="*/ 576 h 304"/>
                <a:gd name="T12" fmla="*/ 95 w 99"/>
                <a:gd name="T13" fmla="*/ 610 h 304"/>
                <a:gd name="T14" fmla="*/ 82 w 99"/>
                <a:gd name="T15" fmla="*/ 661 h 304"/>
                <a:gd name="T16" fmla="*/ 21 w 99"/>
                <a:gd name="T17" fmla="*/ 661 h 304"/>
                <a:gd name="T18" fmla="*/ 0 w 99"/>
                <a:gd name="T19" fmla="*/ 610 h 304"/>
                <a:gd name="T20" fmla="*/ 61 w 99"/>
                <a:gd name="T21" fmla="*/ 599 h 304"/>
                <a:gd name="T22" fmla="*/ 27 w 99"/>
                <a:gd name="T23" fmla="*/ 579 h 304"/>
                <a:gd name="T24" fmla="*/ 1 w 99"/>
                <a:gd name="T25" fmla="*/ 579 h 304"/>
                <a:gd name="T26" fmla="*/ 1 w 99"/>
                <a:gd name="T27" fmla="*/ 540 h 304"/>
                <a:gd name="T28" fmla="*/ 31 w 99"/>
                <a:gd name="T29" fmla="*/ 548 h 304"/>
                <a:gd name="T30" fmla="*/ 91 w 99"/>
                <a:gd name="T31" fmla="*/ 544 h 304"/>
                <a:gd name="T32" fmla="*/ 91 w 99"/>
                <a:gd name="T33" fmla="*/ 509 h 304"/>
                <a:gd name="T34" fmla="*/ 43 w 99"/>
                <a:gd name="T35" fmla="*/ 509 h 304"/>
                <a:gd name="T36" fmla="*/ 0 w 99"/>
                <a:gd name="T37" fmla="*/ 495 h 304"/>
                <a:gd name="T38" fmla="*/ 0 w 99"/>
                <a:gd name="T39" fmla="*/ 445 h 304"/>
                <a:gd name="T40" fmla="*/ 35 w 99"/>
                <a:gd name="T41" fmla="*/ 440 h 304"/>
                <a:gd name="T42" fmla="*/ 76 w 99"/>
                <a:gd name="T43" fmla="*/ 481 h 304"/>
                <a:gd name="T44" fmla="*/ 105 w 99"/>
                <a:gd name="T45" fmla="*/ 465 h 304"/>
                <a:gd name="T46" fmla="*/ 82 w 99"/>
                <a:gd name="T47" fmla="*/ 415 h 304"/>
                <a:gd name="T48" fmla="*/ 113 w 99"/>
                <a:gd name="T49" fmla="*/ 398 h 304"/>
                <a:gd name="T50" fmla="*/ 91 w 99"/>
                <a:gd name="T51" fmla="*/ 367 h 304"/>
                <a:gd name="T52" fmla="*/ 105 w 99"/>
                <a:gd name="T53" fmla="*/ 325 h 304"/>
                <a:gd name="T54" fmla="*/ 61 w 99"/>
                <a:gd name="T55" fmla="*/ 325 h 304"/>
                <a:gd name="T56" fmla="*/ 82 w 99"/>
                <a:gd name="T57" fmla="*/ 294 h 304"/>
                <a:gd name="T58" fmla="*/ 113 w 99"/>
                <a:gd name="T59" fmla="*/ 294 h 304"/>
                <a:gd name="T60" fmla="*/ 141 w 99"/>
                <a:gd name="T61" fmla="*/ 300 h 304"/>
                <a:gd name="T62" fmla="*/ 121 w 99"/>
                <a:gd name="T63" fmla="*/ 236 h 304"/>
                <a:gd name="T64" fmla="*/ 82 w 99"/>
                <a:gd name="T65" fmla="*/ 220 h 304"/>
                <a:gd name="T66" fmla="*/ 21 w 99"/>
                <a:gd name="T67" fmla="*/ 220 h 304"/>
                <a:gd name="T68" fmla="*/ 12 w 99"/>
                <a:gd name="T69" fmla="*/ 181 h 304"/>
                <a:gd name="T70" fmla="*/ 12 w 99"/>
                <a:gd name="T71" fmla="*/ 114 h 304"/>
                <a:gd name="T72" fmla="*/ 4 w 99"/>
                <a:gd name="T73" fmla="*/ 50 h 304"/>
                <a:gd name="T74" fmla="*/ 43 w 99"/>
                <a:gd name="T75" fmla="*/ 0 h 304"/>
                <a:gd name="T76" fmla="*/ 83 w 99"/>
                <a:gd name="T77" fmla="*/ 8 h 304"/>
                <a:gd name="T78" fmla="*/ 114 w 99"/>
                <a:gd name="T79" fmla="*/ 13 h 304"/>
                <a:gd name="T80" fmla="*/ 136 w 99"/>
                <a:gd name="T81" fmla="*/ 22 h 304"/>
                <a:gd name="T82" fmla="*/ 151 w 99"/>
                <a:gd name="T83" fmla="*/ 35 h 304"/>
                <a:gd name="T84" fmla="*/ 156 w 99"/>
                <a:gd name="T85" fmla="*/ 54 h 304"/>
                <a:gd name="T86" fmla="*/ 156 w 99"/>
                <a:gd name="T87" fmla="*/ 78 h 304"/>
                <a:gd name="T88" fmla="*/ 151 w 99"/>
                <a:gd name="T89" fmla="*/ 113 h 304"/>
                <a:gd name="T90" fmla="*/ 141 w 99"/>
                <a:gd name="T91" fmla="*/ 160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5" name="Freeform 16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35 w 33"/>
                <a:gd name="T1" fmla="*/ 11 h 81"/>
                <a:gd name="T2" fmla="*/ 62 w 33"/>
                <a:gd name="T3" fmla="*/ 55 h 81"/>
                <a:gd name="T4" fmla="*/ 46 w 33"/>
                <a:gd name="T5" fmla="*/ 104 h 81"/>
                <a:gd name="T6" fmla="*/ 68 w 33"/>
                <a:gd name="T7" fmla="*/ 136 h 81"/>
                <a:gd name="T8" fmla="*/ 68 w 33"/>
                <a:gd name="T9" fmla="*/ 178 h 81"/>
                <a:gd name="T10" fmla="*/ 35 w 33"/>
                <a:gd name="T11" fmla="*/ 168 h 81"/>
                <a:gd name="T12" fmla="*/ 0 w 33"/>
                <a:gd name="T13" fmla="*/ 172 h 81"/>
                <a:gd name="T14" fmla="*/ 0 w 33"/>
                <a:gd name="T15" fmla="*/ 111 h 81"/>
                <a:gd name="T16" fmla="*/ 12 w 33"/>
                <a:gd name="T17" fmla="*/ 55 h 81"/>
                <a:gd name="T18" fmla="*/ 3 w 33"/>
                <a:gd name="T19" fmla="*/ 0 h 81"/>
                <a:gd name="T20" fmla="*/ 10 w 33"/>
                <a:gd name="T21" fmla="*/ 1 h 81"/>
                <a:gd name="T22" fmla="*/ 18 w 33"/>
                <a:gd name="T23" fmla="*/ 2 h 81"/>
                <a:gd name="T24" fmla="*/ 28 w 33"/>
                <a:gd name="T25" fmla="*/ 9 h 81"/>
                <a:gd name="T26" fmla="*/ 35 w 33"/>
                <a:gd name="T27" fmla="*/ 11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6" name="Freeform 17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52 w 30"/>
                <a:gd name="T1" fmla="*/ 0 h 84"/>
                <a:gd name="T2" fmla="*/ 14 w 30"/>
                <a:gd name="T3" fmla="*/ 11 h 84"/>
                <a:gd name="T4" fmla="*/ 0 w 30"/>
                <a:gd name="T5" fmla="*/ 67 h 84"/>
                <a:gd name="T6" fmla="*/ 36 w 30"/>
                <a:gd name="T7" fmla="*/ 37 h 84"/>
                <a:gd name="T8" fmla="*/ 26 w 30"/>
                <a:gd name="T9" fmla="*/ 104 h 84"/>
                <a:gd name="T10" fmla="*/ 0 w 30"/>
                <a:gd name="T11" fmla="*/ 107 h 84"/>
                <a:gd name="T12" fmla="*/ 0 w 30"/>
                <a:gd name="T13" fmla="*/ 177 h 84"/>
                <a:gd name="T14" fmla="*/ 26 w 30"/>
                <a:gd name="T15" fmla="*/ 181 h 84"/>
                <a:gd name="T16" fmla="*/ 36 w 30"/>
                <a:gd name="T17" fmla="*/ 133 h 84"/>
                <a:gd name="T18" fmla="*/ 57 w 30"/>
                <a:gd name="T19" fmla="*/ 74 h 84"/>
                <a:gd name="T20" fmla="*/ 52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7" name="Freeform 18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603 w 353"/>
                <a:gd name="T1" fmla="*/ 0 h 672"/>
                <a:gd name="T2" fmla="*/ 560 w 353"/>
                <a:gd name="T3" fmla="*/ 124 h 672"/>
                <a:gd name="T4" fmla="*/ 459 w 353"/>
                <a:gd name="T5" fmla="*/ 191 h 672"/>
                <a:gd name="T6" fmla="*/ 379 w 353"/>
                <a:gd name="T7" fmla="*/ 211 h 672"/>
                <a:gd name="T8" fmla="*/ 321 w 353"/>
                <a:gd name="T9" fmla="*/ 167 h 672"/>
                <a:gd name="T10" fmla="*/ 295 w 353"/>
                <a:gd name="T11" fmla="*/ 110 h 672"/>
                <a:gd name="T12" fmla="*/ 255 w 353"/>
                <a:gd name="T13" fmla="*/ 239 h 672"/>
                <a:gd name="T14" fmla="*/ 103 w 353"/>
                <a:gd name="T15" fmla="*/ 573 h 672"/>
                <a:gd name="T16" fmla="*/ 34 w 353"/>
                <a:gd name="T17" fmla="*/ 1095 h 672"/>
                <a:gd name="T18" fmla="*/ 0 w 353"/>
                <a:gd name="T19" fmla="*/ 1470 h 672"/>
                <a:gd name="T20" fmla="*/ 175 w 353"/>
                <a:gd name="T21" fmla="*/ 1104 h 672"/>
                <a:gd name="T22" fmla="*/ 379 w 353"/>
                <a:gd name="T23" fmla="*/ 470 h 672"/>
                <a:gd name="T24" fmla="*/ 424 w 353"/>
                <a:gd name="T25" fmla="*/ 333 h 672"/>
                <a:gd name="T26" fmla="*/ 522 w 353"/>
                <a:gd name="T27" fmla="*/ 220 h 672"/>
                <a:gd name="T28" fmla="*/ 595 w 353"/>
                <a:gd name="T29" fmla="*/ 152 h 672"/>
                <a:gd name="T30" fmla="*/ 635 w 353"/>
                <a:gd name="T31" fmla="*/ 103 h 672"/>
                <a:gd name="T32" fmla="*/ 603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8" name="Freeform 19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103 w 103"/>
                <a:gd name="T1" fmla="*/ 190 h 140"/>
                <a:gd name="T2" fmla="*/ 0 w 103"/>
                <a:gd name="T3" fmla="*/ 328 h 140"/>
                <a:gd name="T4" fmla="*/ 0 w 103"/>
                <a:gd name="T5" fmla="*/ 225 h 140"/>
                <a:gd name="T6" fmla="*/ 119 w 103"/>
                <a:gd name="T7" fmla="*/ 108 h 140"/>
                <a:gd name="T8" fmla="*/ 175 w 103"/>
                <a:gd name="T9" fmla="*/ 0 h 140"/>
                <a:gd name="T10" fmla="*/ 179 w 103"/>
                <a:gd name="T11" fmla="*/ 100 h 140"/>
                <a:gd name="T12" fmla="*/ 103 w 103"/>
                <a:gd name="T13" fmla="*/ 19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9" name="Freeform 20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345 w 192"/>
                <a:gd name="T1" fmla="*/ 9 h 508"/>
                <a:gd name="T2" fmla="*/ 345 w 192"/>
                <a:gd name="T3" fmla="*/ 104 h 508"/>
                <a:gd name="T4" fmla="*/ 171 w 192"/>
                <a:gd name="T5" fmla="*/ 700 h 508"/>
                <a:gd name="T6" fmla="*/ 91 w 192"/>
                <a:gd name="T7" fmla="*/ 872 h 508"/>
                <a:gd name="T8" fmla="*/ 0 w 192"/>
                <a:gd name="T9" fmla="*/ 1092 h 508"/>
                <a:gd name="T10" fmla="*/ 0 w 192"/>
                <a:gd name="T11" fmla="*/ 790 h 508"/>
                <a:gd name="T12" fmla="*/ 87 w 192"/>
                <a:gd name="T13" fmla="*/ 573 h 508"/>
                <a:gd name="T14" fmla="*/ 150 w 192"/>
                <a:gd name="T15" fmla="*/ 568 h 508"/>
                <a:gd name="T16" fmla="*/ 150 w 192"/>
                <a:gd name="T17" fmla="*/ 457 h 508"/>
                <a:gd name="T18" fmla="*/ 150 w 192"/>
                <a:gd name="T19" fmla="*/ 312 h 508"/>
                <a:gd name="T20" fmla="*/ 159 w 192"/>
                <a:gd name="T21" fmla="*/ 204 h 508"/>
                <a:gd name="T22" fmla="*/ 230 w 192"/>
                <a:gd name="T23" fmla="*/ 83 h 508"/>
                <a:gd name="T24" fmla="*/ 273 w 192"/>
                <a:gd name="T25" fmla="*/ 64 h 508"/>
                <a:gd name="T26" fmla="*/ 289 w 192"/>
                <a:gd name="T27" fmla="*/ 0 h 508"/>
                <a:gd name="T28" fmla="*/ 345 w 192"/>
                <a:gd name="T29" fmla="*/ 9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30" name="Freeform 21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124 w 65"/>
                <a:gd name="T1" fmla="*/ 64 h 90"/>
                <a:gd name="T2" fmla="*/ 59 w 65"/>
                <a:gd name="T3" fmla="*/ 113 h 90"/>
                <a:gd name="T4" fmla="*/ 0 w 65"/>
                <a:gd name="T5" fmla="*/ 196 h 90"/>
                <a:gd name="T6" fmla="*/ 36 w 65"/>
                <a:gd name="T7" fmla="*/ 25 h 90"/>
                <a:gd name="T8" fmla="*/ 79 w 65"/>
                <a:gd name="T9" fmla="*/ 0 h 90"/>
                <a:gd name="T10" fmla="*/ 124 w 65"/>
                <a:gd name="T11" fmla="*/ 64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31" name="Freeform 22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413 w 225"/>
                <a:gd name="T1" fmla="*/ 30 h 594"/>
                <a:gd name="T2" fmla="*/ 300 w 225"/>
                <a:gd name="T3" fmla="*/ 0 h 594"/>
                <a:gd name="T4" fmla="*/ 271 w 225"/>
                <a:gd name="T5" fmla="*/ 92 h 594"/>
                <a:gd name="T6" fmla="*/ 280 w 225"/>
                <a:gd name="T7" fmla="*/ 155 h 594"/>
                <a:gd name="T8" fmla="*/ 156 w 225"/>
                <a:gd name="T9" fmla="*/ 415 h 594"/>
                <a:gd name="T10" fmla="*/ 29 w 225"/>
                <a:gd name="T11" fmla="*/ 844 h 594"/>
                <a:gd name="T12" fmla="*/ 0 w 225"/>
                <a:gd name="T13" fmla="*/ 1285 h 594"/>
                <a:gd name="T14" fmla="*/ 172 w 225"/>
                <a:gd name="T15" fmla="*/ 944 h 594"/>
                <a:gd name="T16" fmla="*/ 333 w 225"/>
                <a:gd name="T17" fmla="*/ 160 h 594"/>
                <a:gd name="T18" fmla="*/ 369 w 225"/>
                <a:gd name="T19" fmla="*/ 130 h 594"/>
                <a:gd name="T20" fmla="*/ 413 w 225"/>
                <a:gd name="T21" fmla="*/ 3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32" name="Freeform 23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356 w 295"/>
                <a:gd name="T1" fmla="*/ 244 h 210"/>
                <a:gd name="T2" fmla="*/ 247 w 295"/>
                <a:gd name="T3" fmla="*/ 100 h 210"/>
                <a:gd name="T4" fmla="*/ 189 w 295"/>
                <a:gd name="T5" fmla="*/ 86 h 210"/>
                <a:gd name="T6" fmla="*/ 131 w 295"/>
                <a:gd name="T7" fmla="*/ 0 h 210"/>
                <a:gd name="T8" fmla="*/ 70 w 295"/>
                <a:gd name="T9" fmla="*/ 0 h 210"/>
                <a:gd name="T10" fmla="*/ 0 w 295"/>
                <a:gd name="T11" fmla="*/ 107 h 210"/>
                <a:gd name="T12" fmla="*/ 30 w 295"/>
                <a:gd name="T13" fmla="*/ 137 h 210"/>
                <a:gd name="T14" fmla="*/ 100 w 295"/>
                <a:gd name="T15" fmla="*/ 121 h 210"/>
                <a:gd name="T16" fmla="*/ 131 w 295"/>
                <a:gd name="T17" fmla="*/ 67 h 210"/>
                <a:gd name="T18" fmla="*/ 157 w 295"/>
                <a:gd name="T19" fmla="*/ 114 h 210"/>
                <a:gd name="T20" fmla="*/ 157 w 295"/>
                <a:gd name="T21" fmla="*/ 229 h 210"/>
                <a:gd name="T22" fmla="*/ 201 w 295"/>
                <a:gd name="T23" fmla="*/ 244 h 210"/>
                <a:gd name="T24" fmla="*/ 201 w 295"/>
                <a:gd name="T25" fmla="*/ 145 h 210"/>
                <a:gd name="T26" fmla="*/ 268 w 295"/>
                <a:gd name="T27" fmla="*/ 190 h 210"/>
                <a:gd name="T28" fmla="*/ 254 w 295"/>
                <a:gd name="T29" fmla="*/ 312 h 210"/>
                <a:gd name="T30" fmla="*/ 268 w 295"/>
                <a:gd name="T31" fmla="*/ 358 h 210"/>
                <a:gd name="T32" fmla="*/ 299 w 295"/>
                <a:gd name="T33" fmla="*/ 288 h 210"/>
                <a:gd name="T34" fmla="*/ 331 w 295"/>
                <a:gd name="T35" fmla="*/ 312 h 210"/>
                <a:gd name="T36" fmla="*/ 325 w 295"/>
                <a:gd name="T37" fmla="*/ 386 h 210"/>
                <a:gd name="T38" fmla="*/ 365 w 295"/>
                <a:gd name="T39" fmla="*/ 425 h 210"/>
                <a:gd name="T40" fmla="*/ 365 w 295"/>
                <a:gd name="T41" fmla="*/ 334 h 210"/>
                <a:gd name="T42" fmla="*/ 406 w 295"/>
                <a:gd name="T43" fmla="*/ 349 h 210"/>
                <a:gd name="T44" fmla="*/ 406 w 295"/>
                <a:gd name="T45" fmla="*/ 455 h 210"/>
                <a:gd name="T46" fmla="*/ 438 w 295"/>
                <a:gd name="T47" fmla="*/ 425 h 210"/>
                <a:gd name="T48" fmla="*/ 418 w 295"/>
                <a:gd name="T49" fmla="*/ 312 h 210"/>
                <a:gd name="T50" fmla="*/ 476 w 295"/>
                <a:gd name="T51" fmla="*/ 364 h 210"/>
                <a:gd name="T52" fmla="*/ 483 w 295"/>
                <a:gd name="T53" fmla="*/ 446 h 210"/>
                <a:gd name="T54" fmla="*/ 541 w 295"/>
                <a:gd name="T55" fmla="*/ 446 h 210"/>
                <a:gd name="T56" fmla="*/ 527 w 295"/>
                <a:gd name="T57" fmla="*/ 342 h 210"/>
                <a:gd name="T58" fmla="*/ 445 w 295"/>
                <a:gd name="T59" fmla="*/ 274 h 210"/>
                <a:gd name="T60" fmla="*/ 439 w 295"/>
                <a:gd name="T61" fmla="*/ 268 h 210"/>
                <a:gd name="T62" fmla="*/ 431 w 295"/>
                <a:gd name="T63" fmla="*/ 267 h 210"/>
                <a:gd name="T64" fmla="*/ 415 w 295"/>
                <a:gd name="T65" fmla="*/ 263 h 210"/>
                <a:gd name="T66" fmla="*/ 398 w 295"/>
                <a:gd name="T67" fmla="*/ 258 h 210"/>
                <a:gd name="T68" fmla="*/ 382 w 295"/>
                <a:gd name="T69" fmla="*/ 251 h 210"/>
                <a:gd name="T70" fmla="*/ 367 w 295"/>
                <a:gd name="T71" fmla="*/ 246 h 210"/>
                <a:gd name="T72" fmla="*/ 358 w 295"/>
                <a:gd name="T73" fmla="*/ 245 h 210"/>
                <a:gd name="T74" fmla="*/ 356 w 295"/>
                <a:gd name="T75" fmla="*/ 24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33" name="Freeform 24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159 w 116"/>
                <a:gd name="T1" fmla="*/ 92 h 159"/>
                <a:gd name="T2" fmla="*/ 125 w 116"/>
                <a:gd name="T3" fmla="*/ 76 h 159"/>
                <a:gd name="T4" fmla="*/ 90 w 116"/>
                <a:gd name="T5" fmla="*/ 36 h 159"/>
                <a:gd name="T6" fmla="*/ 58 w 116"/>
                <a:gd name="T7" fmla="*/ 31 h 159"/>
                <a:gd name="T8" fmla="*/ 24 w 116"/>
                <a:gd name="T9" fmla="*/ 0 h 159"/>
                <a:gd name="T10" fmla="*/ 24 w 116"/>
                <a:gd name="T11" fmla="*/ 62 h 159"/>
                <a:gd name="T12" fmla="*/ 58 w 116"/>
                <a:gd name="T13" fmla="*/ 76 h 159"/>
                <a:gd name="T14" fmla="*/ 103 w 116"/>
                <a:gd name="T15" fmla="*/ 92 h 159"/>
                <a:gd name="T16" fmla="*/ 99 w 116"/>
                <a:gd name="T17" fmla="*/ 214 h 159"/>
                <a:gd name="T18" fmla="*/ 99 w 116"/>
                <a:gd name="T19" fmla="*/ 252 h 159"/>
                <a:gd name="T20" fmla="*/ 137 w 116"/>
                <a:gd name="T21" fmla="*/ 298 h 159"/>
                <a:gd name="T22" fmla="*/ 115 w 116"/>
                <a:gd name="T23" fmla="*/ 306 h 159"/>
                <a:gd name="T24" fmla="*/ 75 w 116"/>
                <a:gd name="T25" fmla="*/ 272 h 159"/>
                <a:gd name="T26" fmla="*/ 0 w 116"/>
                <a:gd name="T27" fmla="*/ 272 h 159"/>
                <a:gd name="T28" fmla="*/ 12 w 116"/>
                <a:gd name="T29" fmla="*/ 323 h 159"/>
                <a:gd name="T30" fmla="*/ 90 w 116"/>
                <a:gd name="T31" fmla="*/ 359 h 159"/>
                <a:gd name="T32" fmla="*/ 141 w 116"/>
                <a:gd name="T33" fmla="*/ 359 h 159"/>
                <a:gd name="T34" fmla="*/ 213 w 116"/>
                <a:gd name="T35" fmla="*/ 296 h 159"/>
                <a:gd name="T36" fmla="*/ 180 w 116"/>
                <a:gd name="T37" fmla="*/ 241 h 159"/>
                <a:gd name="T38" fmla="*/ 180 w 116"/>
                <a:gd name="T39" fmla="*/ 182 h 159"/>
                <a:gd name="T40" fmla="*/ 167 w 116"/>
                <a:gd name="T41" fmla="*/ 119 h 159"/>
                <a:gd name="T42" fmla="*/ 159 w 116"/>
                <a:gd name="T43" fmla="*/ 92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34" name="Freeform 25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91 w 47"/>
                <a:gd name="T1" fmla="*/ 22 h 41"/>
                <a:gd name="T2" fmla="*/ 17 w 47"/>
                <a:gd name="T3" fmla="*/ 0 h 41"/>
                <a:gd name="T4" fmla="*/ 0 w 47"/>
                <a:gd name="T5" fmla="*/ 22 h 41"/>
                <a:gd name="T6" fmla="*/ 17 w 47"/>
                <a:gd name="T7" fmla="*/ 45 h 41"/>
                <a:gd name="T8" fmla="*/ 90 w 47"/>
                <a:gd name="T9" fmla="*/ 81 h 41"/>
                <a:gd name="T10" fmla="*/ 94 w 47"/>
                <a:gd name="T11" fmla="*/ 55 h 41"/>
                <a:gd name="T12" fmla="*/ 94 w 47"/>
                <a:gd name="T13" fmla="*/ 48 h 41"/>
                <a:gd name="T14" fmla="*/ 92 w 47"/>
                <a:gd name="T15" fmla="*/ 33 h 41"/>
                <a:gd name="T16" fmla="*/ 91 w 47"/>
                <a:gd name="T17" fmla="*/ 24 h 41"/>
                <a:gd name="T18" fmla="*/ 91 w 47"/>
                <a:gd name="T19" fmla="*/ 22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35" name="Freeform 26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63 w 40"/>
                <a:gd name="T1" fmla="*/ 48 h 36"/>
                <a:gd name="T2" fmla="*/ 12 w 40"/>
                <a:gd name="T3" fmla="*/ 0 h 36"/>
                <a:gd name="T4" fmla="*/ 0 w 40"/>
                <a:gd name="T5" fmla="*/ 37 h 36"/>
                <a:gd name="T6" fmla="*/ 26 w 40"/>
                <a:gd name="T7" fmla="*/ 75 h 36"/>
                <a:gd name="T8" fmla="*/ 72 w 40"/>
                <a:gd name="T9" fmla="*/ 78 h 36"/>
                <a:gd name="T10" fmla="*/ 71 w 40"/>
                <a:gd name="T11" fmla="*/ 75 h 36"/>
                <a:gd name="T12" fmla="*/ 69 w 40"/>
                <a:gd name="T13" fmla="*/ 63 h 36"/>
                <a:gd name="T14" fmla="*/ 66 w 40"/>
                <a:gd name="T15" fmla="*/ 54 h 36"/>
                <a:gd name="T16" fmla="*/ 63 w 40"/>
                <a:gd name="T17" fmla="*/ 48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36" name="Freeform 27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55 w 38"/>
                <a:gd name="T1" fmla="*/ 29 h 32"/>
                <a:gd name="T2" fmla="*/ 9 w 38"/>
                <a:gd name="T3" fmla="*/ 0 h 32"/>
                <a:gd name="T4" fmla="*/ 0 w 38"/>
                <a:gd name="T5" fmla="*/ 29 h 32"/>
                <a:gd name="T6" fmla="*/ 32 w 38"/>
                <a:gd name="T7" fmla="*/ 58 h 32"/>
                <a:gd name="T8" fmla="*/ 70 w 38"/>
                <a:gd name="T9" fmla="*/ 67 h 32"/>
                <a:gd name="T10" fmla="*/ 70 w 38"/>
                <a:gd name="T11" fmla="*/ 37 h 32"/>
                <a:gd name="T12" fmla="*/ 55 w 38"/>
                <a:gd name="T13" fmla="*/ 2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37" name="Freeform 28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39 w 35"/>
                <a:gd name="T1" fmla="*/ 34 h 30"/>
                <a:gd name="T2" fmla="*/ 0 w 35"/>
                <a:gd name="T3" fmla="*/ 0 h 30"/>
                <a:gd name="T4" fmla="*/ 0 w 35"/>
                <a:gd name="T5" fmla="*/ 64 h 30"/>
                <a:gd name="T6" fmla="*/ 34 w 35"/>
                <a:gd name="T7" fmla="*/ 65 h 30"/>
                <a:gd name="T8" fmla="*/ 53 w 35"/>
                <a:gd name="T9" fmla="*/ 55 h 30"/>
                <a:gd name="T10" fmla="*/ 39 w 35"/>
                <a:gd name="T11" fmla="*/ 34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38" name="Freeform 29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101 h 58"/>
                <a:gd name="T2" fmla="*/ 0 w 81"/>
                <a:gd name="T3" fmla="*/ 129 h 58"/>
                <a:gd name="T4" fmla="*/ 12 w 81"/>
                <a:gd name="T5" fmla="*/ 124 h 58"/>
                <a:gd name="T6" fmla="*/ 24 w 81"/>
                <a:gd name="T7" fmla="*/ 118 h 58"/>
                <a:gd name="T8" fmla="*/ 37 w 81"/>
                <a:gd name="T9" fmla="*/ 103 h 58"/>
                <a:gd name="T10" fmla="*/ 52 w 81"/>
                <a:gd name="T11" fmla="*/ 90 h 58"/>
                <a:gd name="T12" fmla="*/ 63 w 81"/>
                <a:gd name="T13" fmla="*/ 48 h 58"/>
                <a:gd name="T14" fmla="*/ 109 w 81"/>
                <a:gd name="T15" fmla="*/ 40 h 58"/>
                <a:gd name="T16" fmla="*/ 137 w 81"/>
                <a:gd name="T17" fmla="*/ 22 h 58"/>
                <a:gd name="T18" fmla="*/ 59 w 81"/>
                <a:gd name="T19" fmla="*/ 1 h 58"/>
                <a:gd name="T20" fmla="*/ 0 w 81"/>
                <a:gd name="T21" fmla="*/ 0 h 58"/>
                <a:gd name="T22" fmla="*/ 0 w 81"/>
                <a:gd name="T23" fmla="*/ 26 h 58"/>
                <a:gd name="T24" fmla="*/ 49 w 81"/>
                <a:gd name="T25" fmla="*/ 35 h 58"/>
                <a:gd name="T26" fmla="*/ 36 w 81"/>
                <a:gd name="T27" fmla="*/ 77 h 58"/>
                <a:gd name="T28" fmla="*/ 26 w 81"/>
                <a:gd name="T29" fmla="*/ 86 h 58"/>
                <a:gd name="T30" fmla="*/ 16 w 81"/>
                <a:gd name="T31" fmla="*/ 90 h 58"/>
                <a:gd name="T32" fmla="*/ 10 w 81"/>
                <a:gd name="T33" fmla="*/ 98 h 58"/>
                <a:gd name="T34" fmla="*/ 0 w 81"/>
                <a:gd name="T35" fmla="*/ 10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39" name="Freeform 30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207 w 109"/>
                <a:gd name="T1" fmla="*/ 28 h 61"/>
                <a:gd name="T2" fmla="*/ 207 w 109"/>
                <a:gd name="T3" fmla="*/ 2 h 61"/>
                <a:gd name="T4" fmla="*/ 162 w 109"/>
                <a:gd name="T5" fmla="*/ 0 h 61"/>
                <a:gd name="T6" fmla="*/ 77 w 109"/>
                <a:gd name="T7" fmla="*/ 0 h 61"/>
                <a:gd name="T8" fmla="*/ 34 w 109"/>
                <a:gd name="T9" fmla="*/ 0 h 61"/>
                <a:gd name="T10" fmla="*/ 0 w 109"/>
                <a:gd name="T11" fmla="*/ 1 h 61"/>
                <a:gd name="T12" fmla="*/ 0 w 109"/>
                <a:gd name="T13" fmla="*/ 23 h 61"/>
                <a:gd name="T14" fmla="*/ 56 w 109"/>
                <a:gd name="T15" fmla="*/ 28 h 61"/>
                <a:gd name="T16" fmla="*/ 44 w 109"/>
                <a:gd name="T17" fmla="*/ 72 h 61"/>
                <a:gd name="T18" fmla="*/ 30 w 109"/>
                <a:gd name="T19" fmla="*/ 80 h 61"/>
                <a:gd name="T20" fmla="*/ 19 w 109"/>
                <a:gd name="T21" fmla="*/ 84 h 61"/>
                <a:gd name="T22" fmla="*/ 11 w 109"/>
                <a:gd name="T23" fmla="*/ 92 h 61"/>
                <a:gd name="T24" fmla="*/ 0 w 109"/>
                <a:gd name="T25" fmla="*/ 93 h 61"/>
                <a:gd name="T26" fmla="*/ 0 w 109"/>
                <a:gd name="T27" fmla="*/ 119 h 61"/>
                <a:gd name="T28" fmla="*/ 13 w 109"/>
                <a:gd name="T29" fmla="*/ 116 h 61"/>
                <a:gd name="T30" fmla="*/ 26 w 109"/>
                <a:gd name="T31" fmla="*/ 109 h 61"/>
                <a:gd name="T32" fmla="*/ 41 w 109"/>
                <a:gd name="T33" fmla="*/ 104 h 61"/>
                <a:gd name="T34" fmla="*/ 57 w 109"/>
                <a:gd name="T35" fmla="*/ 92 h 61"/>
                <a:gd name="T36" fmla="*/ 85 w 109"/>
                <a:gd name="T37" fmla="*/ 37 h 61"/>
                <a:gd name="T38" fmla="*/ 126 w 109"/>
                <a:gd name="T39" fmla="*/ 39 h 61"/>
                <a:gd name="T40" fmla="*/ 135 w 109"/>
                <a:gd name="T41" fmla="*/ 62 h 61"/>
                <a:gd name="T42" fmla="*/ 143 w 109"/>
                <a:gd name="T43" fmla="*/ 79 h 61"/>
                <a:gd name="T44" fmla="*/ 154 w 109"/>
                <a:gd name="T45" fmla="*/ 93 h 61"/>
                <a:gd name="T46" fmla="*/ 162 w 109"/>
                <a:gd name="T47" fmla="*/ 106 h 61"/>
                <a:gd name="T48" fmla="*/ 171 w 109"/>
                <a:gd name="T49" fmla="*/ 114 h 61"/>
                <a:gd name="T50" fmla="*/ 181 w 109"/>
                <a:gd name="T51" fmla="*/ 119 h 61"/>
                <a:gd name="T52" fmla="*/ 195 w 109"/>
                <a:gd name="T53" fmla="*/ 122 h 61"/>
                <a:gd name="T54" fmla="*/ 207 w 109"/>
                <a:gd name="T55" fmla="*/ 119 h 61"/>
                <a:gd name="T56" fmla="*/ 207 w 109"/>
                <a:gd name="T57" fmla="*/ 93 h 61"/>
                <a:gd name="T58" fmla="*/ 185 w 109"/>
                <a:gd name="T59" fmla="*/ 96 h 61"/>
                <a:gd name="T60" fmla="*/ 170 w 109"/>
                <a:gd name="T61" fmla="*/ 91 h 61"/>
                <a:gd name="T62" fmla="*/ 160 w 109"/>
                <a:gd name="T63" fmla="*/ 65 h 61"/>
                <a:gd name="T64" fmla="*/ 154 w 109"/>
                <a:gd name="T65" fmla="*/ 28 h 61"/>
                <a:gd name="T66" fmla="*/ 193 w 109"/>
                <a:gd name="T67" fmla="*/ 24 h 61"/>
                <a:gd name="T68" fmla="*/ 207 w 109"/>
                <a:gd name="T69" fmla="*/ 28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40" name="Freeform 31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67 w 43"/>
                <a:gd name="T1" fmla="*/ 22 h 60"/>
                <a:gd name="T2" fmla="*/ 67 w 43"/>
                <a:gd name="T3" fmla="*/ 0 h 60"/>
                <a:gd name="T4" fmla="*/ 0 w 43"/>
                <a:gd name="T5" fmla="*/ 2 h 60"/>
                <a:gd name="T6" fmla="*/ 5 w 43"/>
                <a:gd name="T7" fmla="*/ 50 h 60"/>
                <a:gd name="T8" fmla="*/ 17 w 43"/>
                <a:gd name="T9" fmla="*/ 86 h 60"/>
                <a:gd name="T10" fmla="*/ 30 w 43"/>
                <a:gd name="T11" fmla="*/ 112 h 60"/>
                <a:gd name="T12" fmla="*/ 46 w 43"/>
                <a:gd name="T13" fmla="*/ 124 h 60"/>
                <a:gd name="T14" fmla="*/ 48 w 43"/>
                <a:gd name="T15" fmla="*/ 130 h 60"/>
                <a:gd name="T16" fmla="*/ 55 w 43"/>
                <a:gd name="T17" fmla="*/ 131 h 60"/>
                <a:gd name="T18" fmla="*/ 60 w 43"/>
                <a:gd name="T19" fmla="*/ 131 h 60"/>
                <a:gd name="T20" fmla="*/ 67 w 43"/>
                <a:gd name="T21" fmla="*/ 130 h 60"/>
                <a:gd name="T22" fmla="*/ 67 w 43"/>
                <a:gd name="T23" fmla="*/ 100 h 60"/>
                <a:gd name="T24" fmla="*/ 48 w 43"/>
                <a:gd name="T25" fmla="*/ 100 h 60"/>
                <a:gd name="T26" fmla="*/ 36 w 43"/>
                <a:gd name="T27" fmla="*/ 89 h 60"/>
                <a:gd name="T28" fmla="*/ 28 w 43"/>
                <a:gd name="T29" fmla="*/ 64 h 60"/>
                <a:gd name="T30" fmla="*/ 21 w 43"/>
                <a:gd name="T31" fmla="*/ 22 h 60"/>
                <a:gd name="T32" fmla="*/ 55 w 43"/>
                <a:gd name="T33" fmla="*/ 21 h 60"/>
                <a:gd name="T34" fmla="*/ 67 w 43"/>
                <a:gd name="T35" fmla="*/ 22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41" name="Freeform 32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193 w 220"/>
                <a:gd name="T1" fmla="*/ 185 h 221"/>
                <a:gd name="T2" fmla="*/ 232 w 220"/>
                <a:gd name="T3" fmla="*/ 205 h 221"/>
                <a:gd name="T4" fmla="*/ 258 w 220"/>
                <a:gd name="T5" fmla="*/ 217 h 221"/>
                <a:gd name="T6" fmla="*/ 274 w 220"/>
                <a:gd name="T7" fmla="*/ 229 h 221"/>
                <a:gd name="T8" fmla="*/ 281 w 220"/>
                <a:gd name="T9" fmla="*/ 240 h 221"/>
                <a:gd name="T10" fmla="*/ 287 w 220"/>
                <a:gd name="T11" fmla="*/ 254 h 221"/>
                <a:gd name="T12" fmla="*/ 292 w 220"/>
                <a:gd name="T13" fmla="*/ 272 h 221"/>
                <a:gd name="T14" fmla="*/ 301 w 220"/>
                <a:gd name="T15" fmla="*/ 297 h 221"/>
                <a:gd name="T16" fmla="*/ 320 w 220"/>
                <a:gd name="T17" fmla="*/ 330 h 221"/>
                <a:gd name="T18" fmla="*/ 349 w 220"/>
                <a:gd name="T19" fmla="*/ 255 h 221"/>
                <a:gd name="T20" fmla="*/ 354 w 220"/>
                <a:gd name="T21" fmla="*/ 171 h 221"/>
                <a:gd name="T22" fmla="*/ 350 w 220"/>
                <a:gd name="T23" fmla="*/ 87 h 221"/>
                <a:gd name="T24" fmla="*/ 347 w 220"/>
                <a:gd name="T25" fmla="*/ 0 h 221"/>
                <a:gd name="T26" fmla="*/ 392 w 220"/>
                <a:gd name="T27" fmla="*/ 109 h 221"/>
                <a:gd name="T28" fmla="*/ 390 w 220"/>
                <a:gd name="T29" fmla="*/ 189 h 221"/>
                <a:gd name="T30" fmla="*/ 387 w 220"/>
                <a:gd name="T31" fmla="*/ 255 h 221"/>
                <a:gd name="T32" fmla="*/ 376 w 220"/>
                <a:gd name="T33" fmla="*/ 321 h 221"/>
                <a:gd name="T34" fmla="*/ 359 w 220"/>
                <a:gd name="T35" fmla="*/ 397 h 221"/>
                <a:gd name="T36" fmla="*/ 309 w 220"/>
                <a:gd name="T37" fmla="*/ 410 h 221"/>
                <a:gd name="T38" fmla="*/ 236 w 220"/>
                <a:gd name="T39" fmla="*/ 489 h 221"/>
                <a:gd name="T40" fmla="*/ 131 w 220"/>
                <a:gd name="T41" fmla="*/ 489 h 221"/>
                <a:gd name="T42" fmla="*/ 57 w 220"/>
                <a:gd name="T43" fmla="*/ 424 h 221"/>
                <a:gd name="T44" fmla="*/ 24 w 220"/>
                <a:gd name="T45" fmla="*/ 354 h 221"/>
                <a:gd name="T46" fmla="*/ 2 w 220"/>
                <a:gd name="T47" fmla="*/ 263 h 221"/>
                <a:gd name="T48" fmla="*/ 0 w 220"/>
                <a:gd name="T49" fmla="*/ 189 h 221"/>
                <a:gd name="T50" fmla="*/ 2 w 220"/>
                <a:gd name="T51" fmla="*/ 120 h 221"/>
                <a:gd name="T52" fmla="*/ 19 w 220"/>
                <a:gd name="T53" fmla="*/ 55 h 221"/>
                <a:gd name="T54" fmla="*/ 30 w 220"/>
                <a:gd name="T55" fmla="*/ 128 h 221"/>
                <a:gd name="T56" fmla="*/ 38 w 220"/>
                <a:gd name="T57" fmla="*/ 195 h 221"/>
                <a:gd name="T58" fmla="*/ 44 w 220"/>
                <a:gd name="T59" fmla="*/ 261 h 221"/>
                <a:gd name="T60" fmla="*/ 61 w 220"/>
                <a:gd name="T61" fmla="*/ 327 h 221"/>
                <a:gd name="T62" fmla="*/ 68 w 220"/>
                <a:gd name="T63" fmla="*/ 294 h 221"/>
                <a:gd name="T64" fmla="*/ 75 w 220"/>
                <a:gd name="T65" fmla="*/ 268 h 221"/>
                <a:gd name="T66" fmla="*/ 82 w 220"/>
                <a:gd name="T67" fmla="*/ 245 h 221"/>
                <a:gd name="T68" fmla="*/ 90 w 220"/>
                <a:gd name="T69" fmla="*/ 231 h 221"/>
                <a:gd name="T70" fmla="*/ 102 w 220"/>
                <a:gd name="T71" fmla="*/ 218 h 221"/>
                <a:gd name="T72" fmla="*/ 116 w 220"/>
                <a:gd name="T73" fmla="*/ 207 h 221"/>
                <a:gd name="T74" fmla="*/ 137 w 220"/>
                <a:gd name="T75" fmla="*/ 200 h 221"/>
                <a:gd name="T76" fmla="*/ 165 w 220"/>
                <a:gd name="T77" fmla="*/ 193 h 221"/>
                <a:gd name="T78" fmla="*/ 165 w 220"/>
                <a:gd name="T79" fmla="*/ 223 h 221"/>
                <a:gd name="T80" fmla="*/ 146 w 220"/>
                <a:gd name="T81" fmla="*/ 240 h 221"/>
                <a:gd name="T82" fmla="*/ 131 w 220"/>
                <a:gd name="T83" fmla="*/ 254 h 221"/>
                <a:gd name="T84" fmla="*/ 120 w 220"/>
                <a:gd name="T85" fmla="*/ 268 h 221"/>
                <a:gd name="T86" fmla="*/ 117 w 220"/>
                <a:gd name="T87" fmla="*/ 281 h 221"/>
                <a:gd name="T88" fmla="*/ 116 w 220"/>
                <a:gd name="T89" fmla="*/ 297 h 221"/>
                <a:gd name="T90" fmla="*/ 119 w 220"/>
                <a:gd name="T91" fmla="*/ 319 h 221"/>
                <a:gd name="T92" fmla="*/ 120 w 220"/>
                <a:gd name="T93" fmla="*/ 343 h 221"/>
                <a:gd name="T94" fmla="*/ 129 w 220"/>
                <a:gd name="T95" fmla="*/ 374 h 221"/>
                <a:gd name="T96" fmla="*/ 164 w 220"/>
                <a:gd name="T97" fmla="*/ 374 h 221"/>
                <a:gd name="T98" fmla="*/ 164 w 220"/>
                <a:gd name="T99" fmla="*/ 327 h 221"/>
                <a:gd name="T100" fmla="*/ 189 w 220"/>
                <a:gd name="T101" fmla="*/ 330 h 221"/>
                <a:gd name="T102" fmla="*/ 199 w 220"/>
                <a:gd name="T103" fmla="*/ 386 h 221"/>
                <a:gd name="T104" fmla="*/ 243 w 220"/>
                <a:gd name="T105" fmla="*/ 386 h 221"/>
                <a:gd name="T106" fmla="*/ 260 w 220"/>
                <a:gd name="T107" fmla="*/ 330 h 221"/>
                <a:gd name="T108" fmla="*/ 257 w 220"/>
                <a:gd name="T109" fmla="*/ 308 h 221"/>
                <a:gd name="T110" fmla="*/ 250 w 220"/>
                <a:gd name="T111" fmla="*/ 287 h 221"/>
                <a:gd name="T112" fmla="*/ 246 w 220"/>
                <a:gd name="T113" fmla="*/ 272 h 221"/>
                <a:gd name="T114" fmla="*/ 238 w 220"/>
                <a:gd name="T115" fmla="*/ 261 h 221"/>
                <a:gd name="T116" fmla="*/ 230 w 220"/>
                <a:gd name="T117" fmla="*/ 253 h 221"/>
                <a:gd name="T118" fmla="*/ 219 w 220"/>
                <a:gd name="T119" fmla="*/ 243 h 221"/>
                <a:gd name="T120" fmla="*/ 204 w 220"/>
                <a:gd name="T121" fmla="*/ 233 h 221"/>
                <a:gd name="T122" fmla="*/ 185 w 220"/>
                <a:gd name="T123" fmla="*/ 223 h 221"/>
                <a:gd name="T124" fmla="*/ 193 w 220"/>
                <a:gd name="T125" fmla="*/ 185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42" name="Freeform 33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209 w 119"/>
                <a:gd name="T1" fmla="*/ 213 h 156"/>
                <a:gd name="T2" fmla="*/ 181 w 119"/>
                <a:gd name="T3" fmla="*/ 311 h 156"/>
                <a:gd name="T4" fmla="*/ 106 w 119"/>
                <a:gd name="T5" fmla="*/ 365 h 156"/>
                <a:gd name="T6" fmla="*/ 0 w 119"/>
                <a:gd name="T7" fmla="*/ 142 h 156"/>
                <a:gd name="T8" fmla="*/ 49 w 119"/>
                <a:gd name="T9" fmla="*/ 78 h 156"/>
                <a:gd name="T10" fmla="*/ 83 w 119"/>
                <a:gd name="T11" fmla="*/ 0 h 156"/>
                <a:gd name="T12" fmla="*/ 209 w 119"/>
                <a:gd name="T13" fmla="*/ 213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43" name="Freeform 34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55 w 28"/>
                <a:gd name="T1" fmla="*/ 148 h 77"/>
                <a:gd name="T2" fmla="*/ 29 w 28"/>
                <a:gd name="T3" fmla="*/ 0 h 77"/>
                <a:gd name="T4" fmla="*/ 0 w 28"/>
                <a:gd name="T5" fmla="*/ 11 h 77"/>
                <a:gd name="T6" fmla="*/ 10 w 28"/>
                <a:gd name="T7" fmla="*/ 143 h 77"/>
                <a:gd name="T8" fmla="*/ 49 w 28"/>
                <a:gd name="T9" fmla="*/ 178 h 77"/>
                <a:gd name="T10" fmla="*/ 55 w 28"/>
                <a:gd name="T11" fmla="*/ 148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44" name="Freeform 35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383 w 440"/>
                <a:gd name="T1" fmla="*/ 68 h 857"/>
                <a:gd name="T2" fmla="*/ 513 w 440"/>
                <a:gd name="T3" fmla="*/ 157 h 857"/>
                <a:gd name="T4" fmla="*/ 600 w 440"/>
                <a:gd name="T5" fmla="*/ 226 h 857"/>
                <a:gd name="T6" fmla="*/ 657 w 440"/>
                <a:gd name="T7" fmla="*/ 310 h 857"/>
                <a:gd name="T8" fmla="*/ 700 w 440"/>
                <a:gd name="T9" fmla="*/ 430 h 857"/>
                <a:gd name="T10" fmla="*/ 774 w 440"/>
                <a:gd name="T11" fmla="*/ 871 h 857"/>
                <a:gd name="T12" fmla="*/ 800 w 440"/>
                <a:gd name="T13" fmla="*/ 1181 h 857"/>
                <a:gd name="T14" fmla="*/ 700 w 440"/>
                <a:gd name="T15" fmla="*/ 1629 h 857"/>
                <a:gd name="T16" fmla="*/ 630 w 440"/>
                <a:gd name="T17" fmla="*/ 1835 h 857"/>
                <a:gd name="T18" fmla="*/ 498 w 440"/>
                <a:gd name="T19" fmla="*/ 1763 h 857"/>
                <a:gd name="T20" fmla="*/ 560 w 440"/>
                <a:gd name="T21" fmla="*/ 1721 h 857"/>
                <a:gd name="T22" fmla="*/ 630 w 440"/>
                <a:gd name="T23" fmla="*/ 1576 h 857"/>
                <a:gd name="T24" fmla="*/ 596 w 440"/>
                <a:gd name="T25" fmla="*/ 1420 h 857"/>
                <a:gd name="T26" fmla="*/ 720 w 440"/>
                <a:gd name="T27" fmla="*/ 1297 h 857"/>
                <a:gd name="T28" fmla="*/ 682 w 440"/>
                <a:gd name="T29" fmla="*/ 1091 h 857"/>
                <a:gd name="T30" fmla="*/ 611 w 440"/>
                <a:gd name="T31" fmla="*/ 1057 h 857"/>
                <a:gd name="T32" fmla="*/ 682 w 440"/>
                <a:gd name="T33" fmla="*/ 842 h 857"/>
                <a:gd name="T34" fmla="*/ 605 w 440"/>
                <a:gd name="T35" fmla="*/ 663 h 857"/>
                <a:gd name="T36" fmla="*/ 578 w 440"/>
                <a:gd name="T37" fmla="*/ 634 h 857"/>
                <a:gd name="T38" fmla="*/ 552 w 440"/>
                <a:gd name="T39" fmla="*/ 608 h 857"/>
                <a:gd name="T40" fmla="*/ 529 w 440"/>
                <a:gd name="T41" fmla="*/ 586 h 857"/>
                <a:gd name="T42" fmla="*/ 525 w 440"/>
                <a:gd name="T43" fmla="*/ 550 h 857"/>
                <a:gd name="T44" fmla="*/ 498 w 440"/>
                <a:gd name="T45" fmla="*/ 378 h 857"/>
                <a:gd name="T46" fmla="*/ 396 w 440"/>
                <a:gd name="T47" fmla="*/ 831 h 857"/>
                <a:gd name="T48" fmla="*/ 305 w 440"/>
                <a:gd name="T49" fmla="*/ 871 h 857"/>
                <a:gd name="T50" fmla="*/ 396 w 440"/>
                <a:gd name="T51" fmla="*/ 1047 h 857"/>
                <a:gd name="T52" fmla="*/ 340 w 440"/>
                <a:gd name="T53" fmla="*/ 1120 h 857"/>
                <a:gd name="T54" fmla="*/ 375 w 440"/>
                <a:gd name="T55" fmla="*/ 1286 h 857"/>
                <a:gd name="T56" fmla="*/ 340 w 440"/>
                <a:gd name="T57" fmla="*/ 1501 h 857"/>
                <a:gd name="T58" fmla="*/ 211 w 440"/>
                <a:gd name="T59" fmla="*/ 1245 h 857"/>
                <a:gd name="T60" fmla="*/ 211 w 440"/>
                <a:gd name="T61" fmla="*/ 728 h 857"/>
                <a:gd name="T62" fmla="*/ 158 w 440"/>
                <a:gd name="T63" fmla="*/ 1107 h 857"/>
                <a:gd name="T64" fmla="*/ 0 w 440"/>
                <a:gd name="T65" fmla="*/ 1266 h 857"/>
                <a:gd name="T66" fmla="*/ 123 w 440"/>
                <a:gd name="T67" fmla="*/ 545 h 857"/>
                <a:gd name="T68" fmla="*/ 134 w 440"/>
                <a:gd name="T69" fmla="*/ 378 h 857"/>
                <a:gd name="T70" fmla="*/ 168 w 440"/>
                <a:gd name="T71" fmla="*/ 256 h 857"/>
                <a:gd name="T72" fmla="*/ 225 w 440"/>
                <a:gd name="T73" fmla="*/ 137 h 857"/>
                <a:gd name="T74" fmla="*/ 302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45" name="Freeform 36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330 w 326"/>
                <a:gd name="T1" fmla="*/ 247 h 627"/>
                <a:gd name="T2" fmla="*/ 202 w 326"/>
                <a:gd name="T3" fmla="*/ 690 h 627"/>
                <a:gd name="T4" fmla="*/ 128 w 326"/>
                <a:gd name="T5" fmla="*/ 862 h 627"/>
                <a:gd name="T6" fmla="*/ 16 w 326"/>
                <a:gd name="T7" fmla="*/ 1083 h 627"/>
                <a:gd name="T8" fmla="*/ 0 w 326"/>
                <a:gd name="T9" fmla="*/ 1248 h 627"/>
                <a:gd name="T10" fmla="*/ 53 w 326"/>
                <a:gd name="T11" fmla="*/ 1310 h 627"/>
                <a:gd name="T12" fmla="*/ 138 w 326"/>
                <a:gd name="T13" fmla="*/ 1310 h 627"/>
                <a:gd name="T14" fmla="*/ 251 w 326"/>
                <a:gd name="T15" fmla="*/ 1318 h 627"/>
                <a:gd name="T16" fmla="*/ 417 w 326"/>
                <a:gd name="T17" fmla="*/ 1298 h 627"/>
                <a:gd name="T18" fmla="*/ 589 w 326"/>
                <a:gd name="T19" fmla="*/ 1342 h 627"/>
                <a:gd name="T20" fmla="*/ 574 w 326"/>
                <a:gd name="T21" fmla="*/ 1260 h 627"/>
                <a:gd name="T22" fmla="*/ 296 w 326"/>
                <a:gd name="T23" fmla="*/ 1248 h 627"/>
                <a:gd name="T24" fmla="*/ 182 w 326"/>
                <a:gd name="T25" fmla="*/ 1112 h 627"/>
                <a:gd name="T26" fmla="*/ 242 w 326"/>
                <a:gd name="T27" fmla="*/ 853 h 627"/>
                <a:gd name="T28" fmla="*/ 373 w 326"/>
                <a:gd name="T29" fmla="*/ 368 h 627"/>
                <a:gd name="T30" fmla="*/ 433 w 326"/>
                <a:gd name="T31" fmla="*/ 0 h 627"/>
                <a:gd name="T32" fmla="*/ 330 w 326"/>
                <a:gd name="T33" fmla="*/ 247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46" name="Freeform 37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95 w 74"/>
                <a:gd name="T1" fmla="*/ 0 h 146"/>
                <a:gd name="T2" fmla="*/ 131 w 74"/>
                <a:gd name="T3" fmla="*/ 139 h 146"/>
                <a:gd name="T4" fmla="*/ 131 w 74"/>
                <a:gd name="T5" fmla="*/ 313 h 146"/>
                <a:gd name="T6" fmla="*/ 0 w 74"/>
                <a:gd name="T7" fmla="*/ 313 h 146"/>
                <a:gd name="T8" fmla="*/ 0 w 74"/>
                <a:gd name="T9" fmla="*/ 170 h 146"/>
                <a:gd name="T10" fmla="*/ 71 w 74"/>
                <a:gd name="T11" fmla="*/ 97 h 146"/>
                <a:gd name="T12" fmla="*/ 95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5365" name="AutoShape 38"/>
          <p:cNvSpPr>
            <a:spLocks noChangeArrowheads="1"/>
          </p:cNvSpPr>
          <p:nvPr/>
        </p:nvSpPr>
        <p:spPr bwMode="auto">
          <a:xfrm>
            <a:off x="7099300" y="2665413"/>
            <a:ext cx="1530350" cy="1319212"/>
          </a:xfrm>
          <a:prstGeom prst="wedgeEllipseCallout">
            <a:avLst>
              <a:gd name="adj1" fmla="val 26745"/>
              <a:gd name="adj2" fmla="val 65949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>
              <a:defRPr/>
            </a:pPr>
            <a:r>
              <a:rPr lang="ko-KR" altLang="en-US" sz="1400" dirty="0">
                <a:solidFill>
                  <a:schemeClr val="tx2"/>
                </a:solidFill>
                <a:latin typeface="굴림" panose="020B0600000101010101" pitchFamily="50" charset="-127"/>
              </a:rPr>
              <a:t>아주 유용한 연산자입니다</a:t>
            </a:r>
            <a:r>
              <a:rPr lang="en-US" altLang="ko-KR" sz="1400" dirty="0">
                <a:solidFill>
                  <a:schemeClr val="tx2"/>
                </a:solidFill>
                <a:latin typeface="굴림" panose="020B0600000101010101" pitchFamily="50" charset="-127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13619" y="291333"/>
            <a:ext cx="7775575" cy="49990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 sz="160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>
                <a:solidFill>
                  <a:srgbClr val="008000"/>
                </a:solidFill>
                <a:latin typeface="Consolas" panose="020B0609020204030204" pitchFamily="49" charset="0"/>
              </a:rPr>
              <a:t>나머지 연산자 프로그램 </a:t>
            </a:r>
            <a:endParaRPr lang="ko-KR" altLang="en-US" sz="160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&lt;stdio.h&gt;</a:t>
            </a: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 SEC_PER_MINUTE 60  </a:t>
            </a:r>
            <a:r>
              <a:rPr lang="en-US" altLang="ko-KR" sz="1600">
                <a:solidFill>
                  <a:srgbClr val="008000"/>
                </a:solidFill>
                <a:latin typeface="Consolas" panose="020B0609020204030204" pitchFamily="49" charset="0"/>
              </a:rPr>
              <a:t>// 1</a:t>
            </a:r>
            <a:r>
              <a:rPr lang="ko-KR" altLang="en-US" sz="1600">
                <a:solidFill>
                  <a:srgbClr val="008000"/>
                </a:solidFill>
                <a:latin typeface="Consolas" panose="020B0609020204030204" pitchFamily="49" charset="0"/>
              </a:rPr>
              <a:t>분은 </a:t>
            </a:r>
            <a:r>
              <a:rPr lang="en-US" altLang="ko-KR" sz="1600">
                <a:solidFill>
                  <a:srgbClr val="008000"/>
                </a:solidFill>
                <a:latin typeface="Consolas" panose="020B0609020204030204" pitchFamily="49" charset="0"/>
              </a:rPr>
              <a:t>60</a:t>
            </a:r>
            <a:r>
              <a:rPr lang="ko-KR" altLang="en-US" sz="1600">
                <a:solidFill>
                  <a:srgbClr val="008000"/>
                </a:solidFill>
                <a:latin typeface="Consolas" panose="020B0609020204030204" pitchFamily="49" charset="0"/>
              </a:rPr>
              <a:t>초</a:t>
            </a:r>
            <a:r>
              <a:rPr lang="ko-KR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lang="ko-KR" altLang="en-US" sz="160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ko-KR" altLang="en-US" sz="160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lang="en-US" altLang="ko-KR" sz="160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       </a:t>
            </a: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 input, minute, second;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ko-KR" sz="160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       printf(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>
                <a:solidFill>
                  <a:srgbClr val="800000"/>
                </a:solidFill>
                <a:latin typeface="Consolas" panose="020B0609020204030204" pitchFamily="49" charset="0"/>
              </a:rPr>
              <a:t>초단위의 시간을 입력하시요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:(32</a:t>
            </a:r>
            <a:r>
              <a:rPr lang="ko-KR" altLang="en-US" sz="1600">
                <a:solidFill>
                  <a:srgbClr val="800000"/>
                </a:solidFill>
                <a:latin typeface="Consolas" panose="020B0609020204030204" pitchFamily="49" charset="0"/>
              </a:rPr>
              <a:t>억초이하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) "</a:t>
            </a: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       scanf(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, &amp;input);         </a:t>
            </a:r>
            <a:r>
              <a:rPr lang="en-US" altLang="ko-KR" sz="160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>
                <a:solidFill>
                  <a:srgbClr val="008000"/>
                </a:solidFill>
                <a:latin typeface="Consolas" panose="020B0609020204030204" pitchFamily="49" charset="0"/>
              </a:rPr>
              <a:t>초단위의 시간을 읽는다</a:t>
            </a:r>
            <a:r>
              <a:rPr lang="en-US" altLang="ko-KR" sz="160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600">
                <a:solidFill>
                  <a:schemeClr val="tx2"/>
                </a:solidFill>
                <a:latin typeface="Consolas" panose="020B0609020204030204" pitchFamily="49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 sz="1600">
                <a:solidFill>
                  <a:schemeClr val="tx2"/>
                </a:solidFill>
                <a:latin typeface="Consolas" panose="020B0609020204030204" pitchFamily="49" charset="0"/>
              </a:rPr>
              <a:t>       minute = input / SEC_PER_MINUTE; </a:t>
            </a:r>
            <a:r>
              <a:rPr lang="en-US" altLang="ko-KR" sz="1600">
                <a:solidFill>
                  <a:srgbClr val="0074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>
                <a:solidFill>
                  <a:srgbClr val="007400"/>
                </a:solidFill>
                <a:latin typeface="Consolas" panose="020B0609020204030204" pitchFamily="49" charset="0"/>
              </a:rPr>
              <a:t>몇 분</a:t>
            </a:r>
            <a:r>
              <a:rPr lang="ko-KR" altLang="en-US" sz="160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ko-KR" altLang="en-US" sz="1600">
                <a:solidFill>
                  <a:schemeClr val="tx2"/>
                </a:solidFill>
                <a:latin typeface="Consolas" panose="020B0609020204030204" pitchFamily="49" charset="0"/>
              </a:rPr>
              <a:t>       </a:t>
            </a:r>
            <a:r>
              <a:rPr lang="en-US" altLang="ko-KR" sz="1600">
                <a:solidFill>
                  <a:schemeClr val="tx2"/>
                </a:solidFill>
                <a:latin typeface="Consolas" panose="020B0609020204030204" pitchFamily="49" charset="0"/>
              </a:rPr>
              <a:t>second = input % SEC_PER_MINUTE; </a:t>
            </a:r>
            <a:r>
              <a:rPr lang="en-US" altLang="ko-KR" sz="1600">
                <a:solidFill>
                  <a:srgbClr val="0074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>
                <a:solidFill>
                  <a:srgbClr val="007400"/>
                </a:solidFill>
                <a:latin typeface="Consolas" panose="020B0609020204030204" pitchFamily="49" charset="0"/>
              </a:rPr>
              <a:t>몇 초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ko-KR" altLang="en-US" sz="1600">
              <a:solidFill>
                <a:srgbClr val="0074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ko-KR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       </a:t>
            </a: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printf(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"%d</a:t>
            </a:r>
            <a:r>
              <a:rPr lang="ko-KR" altLang="en-US" sz="1600">
                <a:solidFill>
                  <a:srgbClr val="800000"/>
                </a:solidFill>
                <a:latin typeface="Consolas" panose="020B0609020204030204" pitchFamily="49" charset="0"/>
              </a:rPr>
              <a:t>초는 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%d</a:t>
            </a:r>
            <a:r>
              <a:rPr lang="ko-KR" altLang="en-US" sz="1600">
                <a:solidFill>
                  <a:srgbClr val="800000"/>
                </a:solidFill>
                <a:latin typeface="Consolas" panose="020B0609020204030204" pitchFamily="49" charset="0"/>
              </a:rPr>
              <a:t>분 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%d</a:t>
            </a:r>
            <a:r>
              <a:rPr lang="ko-KR" altLang="en-US" sz="1600">
                <a:solidFill>
                  <a:srgbClr val="800000"/>
                </a:solidFill>
                <a:latin typeface="Consolas" panose="020B0609020204030204" pitchFamily="49" charset="0"/>
              </a:rPr>
              <a:t>초입니다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. \n"</a:t>
            </a: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                   input, minute, second);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       </a:t>
            </a: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ko-KR" sz="160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endParaRPr lang="ko-KR" altLang="en-US" sz="160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8436" name="Freeform 5"/>
          <p:cNvSpPr>
            <a:spLocks/>
          </p:cNvSpPr>
          <p:nvPr/>
        </p:nvSpPr>
        <p:spPr bwMode="auto">
          <a:xfrm>
            <a:off x="6064159" y="1408880"/>
            <a:ext cx="469900" cy="466725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2147483647 h 1332"/>
              <a:gd name="T4" fmla="*/ 2147483647 w 727"/>
              <a:gd name="T5" fmla="*/ 2147483647 h 1332"/>
              <a:gd name="T6" fmla="*/ 2147483647 w 727"/>
              <a:gd name="T7" fmla="*/ 2147483647 h 1332"/>
              <a:gd name="T8" fmla="*/ 2147483647 w 727"/>
              <a:gd name="T9" fmla="*/ 2147483647 h 1332"/>
              <a:gd name="T10" fmla="*/ 2147483647 w 727"/>
              <a:gd name="T11" fmla="*/ 2147483647 h 1332"/>
              <a:gd name="T12" fmla="*/ 0 w 727"/>
              <a:gd name="T13" fmla="*/ 0 h 13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99"/>
              </a:gs>
            </a:gsLst>
            <a:lin ang="5400000" scaled="1"/>
          </a:gradFill>
          <a:ln w="1270" cmpd="sng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437" name="Freeform 6"/>
          <p:cNvSpPr>
            <a:spLocks/>
          </p:cNvSpPr>
          <p:nvPr/>
        </p:nvSpPr>
        <p:spPr bwMode="auto">
          <a:xfrm>
            <a:off x="5745072" y="1400942"/>
            <a:ext cx="319087" cy="466725"/>
          </a:xfrm>
          <a:custGeom>
            <a:avLst/>
            <a:gdLst>
              <a:gd name="T0" fmla="*/ 0 w 700"/>
              <a:gd name="T1" fmla="*/ 2147483647 h 1312"/>
              <a:gd name="T2" fmla="*/ 2147483647 w 700"/>
              <a:gd name="T3" fmla="*/ 2147483647 h 1312"/>
              <a:gd name="T4" fmla="*/ 2147483647 w 700"/>
              <a:gd name="T5" fmla="*/ 0 h 1312"/>
              <a:gd name="T6" fmla="*/ 0 w 700"/>
              <a:gd name="T7" fmla="*/ 2147483647 h 1312"/>
              <a:gd name="T8" fmla="*/ 0 w 700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99"/>
              </a:gs>
            </a:gsLst>
            <a:lin ang="5400000" scaled="1"/>
          </a:gradFill>
          <a:ln w="1270" cmpd="sng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438" name="Freeform 5"/>
          <p:cNvSpPr>
            <a:spLocks/>
          </p:cNvSpPr>
          <p:nvPr/>
        </p:nvSpPr>
        <p:spPr bwMode="auto">
          <a:xfrm>
            <a:off x="7107147" y="1435867"/>
            <a:ext cx="468312" cy="465138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2147483647 h 1332"/>
              <a:gd name="T4" fmla="*/ 2147483647 w 727"/>
              <a:gd name="T5" fmla="*/ 2147483647 h 1332"/>
              <a:gd name="T6" fmla="*/ 2147483647 w 727"/>
              <a:gd name="T7" fmla="*/ 2147483647 h 1332"/>
              <a:gd name="T8" fmla="*/ 2147483647 w 727"/>
              <a:gd name="T9" fmla="*/ 2147483647 h 1332"/>
              <a:gd name="T10" fmla="*/ 2147483647 w 727"/>
              <a:gd name="T11" fmla="*/ 2147483647 h 1332"/>
              <a:gd name="T12" fmla="*/ 0 w 727"/>
              <a:gd name="T13" fmla="*/ 0 h 13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>
                  <a:alpha val="50000"/>
                </a:srgbClr>
              </a:gs>
            </a:gsLst>
            <a:lin ang="5400000" scaled="1"/>
          </a:gradFill>
          <a:ln w="1270" cmpd="sng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6786472" y="1435867"/>
            <a:ext cx="320675" cy="465138"/>
          </a:xfrm>
          <a:custGeom>
            <a:avLst/>
            <a:gdLst>
              <a:gd name="T0" fmla="*/ 0 w 700"/>
              <a:gd name="T1" fmla="*/ 2147483647 h 1312"/>
              <a:gd name="T2" fmla="*/ 2147483647 w 700"/>
              <a:gd name="T3" fmla="*/ 2147483647 h 1312"/>
              <a:gd name="T4" fmla="*/ 2147483647 w 700"/>
              <a:gd name="T5" fmla="*/ 0 h 1312"/>
              <a:gd name="T6" fmla="*/ 0 w 700"/>
              <a:gd name="T7" fmla="*/ 2147483647 h 1312"/>
              <a:gd name="T8" fmla="*/ 0 w 700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>
                  <a:alpha val="50000"/>
                </a:srgbClr>
              </a:gs>
            </a:gsLst>
            <a:lin ang="5400000" scaled="1"/>
          </a:gradFill>
          <a:ln w="1270" cmpd="sng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>
            <a:off x="8112034" y="1451742"/>
            <a:ext cx="468313" cy="466725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894 h 1332"/>
              <a:gd name="T4" fmla="*/ 37 w 727"/>
              <a:gd name="T5" fmla="*/ 916 h 1332"/>
              <a:gd name="T6" fmla="*/ 37 w 727"/>
              <a:gd name="T7" fmla="*/ 916 h 1332"/>
              <a:gd name="T8" fmla="*/ 727 w 727"/>
              <a:gd name="T9" fmla="*/ 1332 h 1332"/>
              <a:gd name="T10" fmla="*/ 727 w 727"/>
              <a:gd name="T11" fmla="*/ 298 h 1332"/>
              <a:gd name="T12" fmla="*/ 0 w 727"/>
              <a:gd name="T13" fmla="*/ 0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accent4">
                  <a:lumMod val="40000"/>
                  <a:lumOff val="60000"/>
                  <a:alpha val="50000"/>
                </a:schemeClr>
              </a:gs>
            </a:gsLst>
            <a:lin ang="5400000" scaled="1"/>
          </a:gradFill>
          <a:ln w="1270" cmpd="sng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6" name="Freeform 6"/>
          <p:cNvSpPr>
            <a:spLocks/>
          </p:cNvSpPr>
          <p:nvPr/>
        </p:nvSpPr>
        <p:spPr bwMode="auto">
          <a:xfrm>
            <a:off x="7792947" y="1451742"/>
            <a:ext cx="319087" cy="466725"/>
          </a:xfrm>
          <a:custGeom>
            <a:avLst/>
            <a:gdLst>
              <a:gd name="T0" fmla="*/ 0 w 700"/>
              <a:gd name="T1" fmla="*/ 1312 h 1312"/>
              <a:gd name="T2" fmla="*/ 700 w 700"/>
              <a:gd name="T3" fmla="*/ 866 h 1312"/>
              <a:gd name="T4" fmla="*/ 700 w 700"/>
              <a:gd name="T5" fmla="*/ 0 h 1312"/>
              <a:gd name="T6" fmla="*/ 0 w 700"/>
              <a:gd name="T7" fmla="*/ 288 h 1312"/>
              <a:gd name="T8" fmla="*/ 0 w 700"/>
              <a:gd name="T9" fmla="*/ 1312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accent4">
                  <a:lumMod val="40000"/>
                  <a:lumOff val="60000"/>
                  <a:alpha val="50000"/>
                </a:schemeClr>
              </a:gs>
            </a:gsLst>
            <a:lin ang="5400000" scaled="1"/>
          </a:gradFill>
          <a:ln w="1270" cmpd="sng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8442" name="Oval 7"/>
          <p:cNvSpPr>
            <a:spLocks noChangeArrowheads="1"/>
          </p:cNvSpPr>
          <p:nvPr/>
        </p:nvSpPr>
        <p:spPr bwMode="auto">
          <a:xfrm>
            <a:off x="5956209" y="1160436"/>
            <a:ext cx="51435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latin typeface="Lucida Calligraphy" panose="03010101010101010101" pitchFamily="66" charset="0"/>
              </a:rPr>
              <a:t>70</a:t>
            </a:r>
          </a:p>
        </p:txBody>
      </p:sp>
      <p:sp>
        <p:nvSpPr>
          <p:cNvPr id="18443" name="Freeform 9"/>
          <p:cNvSpPr>
            <a:spLocks/>
          </p:cNvSpPr>
          <p:nvPr/>
        </p:nvSpPr>
        <p:spPr bwMode="auto">
          <a:xfrm>
            <a:off x="5745072" y="1518417"/>
            <a:ext cx="469900" cy="544513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2147483647 h 1332"/>
              <a:gd name="T4" fmla="*/ 2147483647 w 727"/>
              <a:gd name="T5" fmla="*/ 2147483647 h 1332"/>
              <a:gd name="T6" fmla="*/ 2147483647 w 727"/>
              <a:gd name="T7" fmla="*/ 2147483647 h 1332"/>
              <a:gd name="T8" fmla="*/ 2147483647 w 727"/>
              <a:gd name="T9" fmla="*/ 2147483647 h 1332"/>
              <a:gd name="T10" fmla="*/ 2147483647 w 727"/>
              <a:gd name="T11" fmla="*/ 2147483647 h 1332"/>
              <a:gd name="T12" fmla="*/ 0 w 727"/>
              <a:gd name="T13" fmla="*/ 0 h 13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99">
                  <a:alpha val="50000"/>
                </a:srgbClr>
              </a:gs>
            </a:gsLst>
            <a:lin ang="5400000" scaled="1"/>
          </a:gradFill>
          <a:ln w="127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444" name="Freeform 8"/>
          <p:cNvSpPr>
            <a:spLocks/>
          </p:cNvSpPr>
          <p:nvPr/>
        </p:nvSpPr>
        <p:spPr bwMode="auto">
          <a:xfrm>
            <a:off x="6214972" y="1518417"/>
            <a:ext cx="319087" cy="544513"/>
          </a:xfrm>
          <a:custGeom>
            <a:avLst/>
            <a:gdLst>
              <a:gd name="T0" fmla="*/ 0 w 700"/>
              <a:gd name="T1" fmla="*/ 2147483647 h 1312"/>
              <a:gd name="T2" fmla="*/ 2147483647 w 700"/>
              <a:gd name="T3" fmla="*/ 2147483647 h 1312"/>
              <a:gd name="T4" fmla="*/ 2147483647 w 700"/>
              <a:gd name="T5" fmla="*/ 0 h 1312"/>
              <a:gd name="T6" fmla="*/ 0 w 700"/>
              <a:gd name="T7" fmla="*/ 2147483647 h 1312"/>
              <a:gd name="T8" fmla="*/ 0 w 700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99">
                  <a:alpha val="50000"/>
                </a:srgbClr>
              </a:gs>
            </a:gsLst>
            <a:lin ang="5400000" scaled="1"/>
          </a:gradFill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445" name="TextBox 2"/>
          <p:cNvSpPr txBox="1">
            <a:spLocks noChangeArrowheads="1"/>
          </p:cNvSpPr>
          <p:nvPr/>
        </p:nvSpPr>
        <p:spPr bwMode="auto">
          <a:xfrm>
            <a:off x="5724434" y="1616842"/>
            <a:ext cx="779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>
                <a:latin typeface="Lucida Calligraphy" panose="03010101010101010101" pitchFamily="66" charset="0"/>
              </a:rPr>
              <a:t>input</a:t>
            </a:r>
            <a:endParaRPr kumimoji="0" lang="ko-KR" altLang="en-US" sz="1600">
              <a:latin typeface="Lucida Calligraphy" panose="03010101010101010101" pitchFamily="66" charset="0"/>
            </a:endParaRPr>
          </a:p>
        </p:txBody>
      </p:sp>
      <p:sp>
        <p:nvSpPr>
          <p:cNvPr id="18446" name="Oval 7"/>
          <p:cNvSpPr>
            <a:spLocks noChangeArrowheads="1"/>
          </p:cNvSpPr>
          <p:nvPr/>
        </p:nvSpPr>
        <p:spPr bwMode="auto">
          <a:xfrm>
            <a:off x="6997609" y="1185836"/>
            <a:ext cx="523875" cy="447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3200">
                <a:latin typeface="Lucida Calligraphy" panose="03010101010101010101" pitchFamily="66" charset="0"/>
              </a:rPr>
              <a:t>1</a:t>
            </a:r>
          </a:p>
        </p:txBody>
      </p:sp>
      <p:sp>
        <p:nvSpPr>
          <p:cNvPr id="18447" name="Freeform 9"/>
          <p:cNvSpPr>
            <a:spLocks/>
          </p:cNvSpPr>
          <p:nvPr/>
        </p:nvSpPr>
        <p:spPr bwMode="auto">
          <a:xfrm>
            <a:off x="6786472" y="1551755"/>
            <a:ext cx="469900" cy="544512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2147483647 h 1332"/>
              <a:gd name="T4" fmla="*/ 2147483647 w 727"/>
              <a:gd name="T5" fmla="*/ 2147483647 h 1332"/>
              <a:gd name="T6" fmla="*/ 2147483647 w 727"/>
              <a:gd name="T7" fmla="*/ 2147483647 h 1332"/>
              <a:gd name="T8" fmla="*/ 2147483647 w 727"/>
              <a:gd name="T9" fmla="*/ 2147483647 h 1332"/>
              <a:gd name="T10" fmla="*/ 2147483647 w 727"/>
              <a:gd name="T11" fmla="*/ 2147483647 h 1332"/>
              <a:gd name="T12" fmla="*/ 0 w 727"/>
              <a:gd name="T13" fmla="*/ 0 h 13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>
                  <a:alpha val="50000"/>
                </a:srgbClr>
              </a:gs>
            </a:gsLst>
            <a:lin ang="5400000" scaled="1"/>
          </a:gradFill>
          <a:ln w="127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448" name="Freeform 8"/>
          <p:cNvSpPr>
            <a:spLocks/>
          </p:cNvSpPr>
          <p:nvPr/>
        </p:nvSpPr>
        <p:spPr bwMode="auto">
          <a:xfrm>
            <a:off x="7256372" y="1551755"/>
            <a:ext cx="319087" cy="544512"/>
          </a:xfrm>
          <a:custGeom>
            <a:avLst/>
            <a:gdLst>
              <a:gd name="T0" fmla="*/ 0 w 700"/>
              <a:gd name="T1" fmla="*/ 2147483647 h 1312"/>
              <a:gd name="T2" fmla="*/ 2147483647 w 700"/>
              <a:gd name="T3" fmla="*/ 2147483647 h 1312"/>
              <a:gd name="T4" fmla="*/ 2147483647 w 700"/>
              <a:gd name="T5" fmla="*/ 0 h 1312"/>
              <a:gd name="T6" fmla="*/ 0 w 700"/>
              <a:gd name="T7" fmla="*/ 2147483647 h 1312"/>
              <a:gd name="T8" fmla="*/ 0 w 700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>
                  <a:alpha val="50000"/>
                </a:srgbClr>
              </a:gs>
            </a:gsLst>
            <a:lin ang="5400000" scaled="1"/>
          </a:gra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449" name="TextBox 60"/>
          <p:cNvSpPr txBox="1">
            <a:spLocks noChangeArrowheads="1"/>
          </p:cNvSpPr>
          <p:nvPr/>
        </p:nvSpPr>
        <p:spPr bwMode="auto">
          <a:xfrm>
            <a:off x="6718209" y="1681930"/>
            <a:ext cx="869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400">
                <a:latin typeface="Lucida Calligraphy" panose="03010101010101010101" pitchFamily="66" charset="0"/>
              </a:rPr>
              <a:t>minute</a:t>
            </a:r>
            <a:endParaRPr kumimoji="0" lang="ko-KR" altLang="en-US" sz="1400">
              <a:latin typeface="Lucida Calligraphy" panose="03010101010101010101" pitchFamily="66" charset="0"/>
            </a:endParaRPr>
          </a:p>
        </p:txBody>
      </p:sp>
      <p:sp>
        <p:nvSpPr>
          <p:cNvPr id="77" name="Oval 7"/>
          <p:cNvSpPr>
            <a:spLocks noChangeArrowheads="1"/>
          </p:cNvSpPr>
          <p:nvPr/>
        </p:nvSpPr>
        <p:spPr bwMode="auto">
          <a:xfrm>
            <a:off x="8000909" y="1196949"/>
            <a:ext cx="523875" cy="447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kumimoji="1" lang="en-US" altLang="ko-KR" sz="2800" dirty="0">
                <a:latin typeface="Lucida Calligraphy" pitchFamily="66" charset="0"/>
              </a:rPr>
              <a:t>10</a:t>
            </a:r>
          </a:p>
        </p:txBody>
      </p:sp>
      <p:sp>
        <p:nvSpPr>
          <p:cNvPr id="57" name="Freeform 9"/>
          <p:cNvSpPr>
            <a:spLocks/>
          </p:cNvSpPr>
          <p:nvPr/>
        </p:nvSpPr>
        <p:spPr bwMode="auto">
          <a:xfrm>
            <a:off x="7792947" y="1567630"/>
            <a:ext cx="468312" cy="546100"/>
          </a:xfrm>
          <a:custGeom>
            <a:avLst/>
            <a:gdLst>
              <a:gd name="T0" fmla="*/ 0 w 727"/>
              <a:gd name="T1" fmla="*/ 0 h 1332"/>
              <a:gd name="T2" fmla="*/ 0 w 727"/>
              <a:gd name="T3" fmla="*/ 894 h 1332"/>
              <a:gd name="T4" fmla="*/ 37 w 727"/>
              <a:gd name="T5" fmla="*/ 916 h 1332"/>
              <a:gd name="T6" fmla="*/ 37 w 727"/>
              <a:gd name="T7" fmla="*/ 916 h 1332"/>
              <a:gd name="T8" fmla="*/ 727 w 727"/>
              <a:gd name="T9" fmla="*/ 1332 h 1332"/>
              <a:gd name="T10" fmla="*/ 727 w 727"/>
              <a:gd name="T11" fmla="*/ 298 h 1332"/>
              <a:gd name="T12" fmla="*/ 0 w 727"/>
              <a:gd name="T13" fmla="*/ 0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7" h="1332">
                <a:moveTo>
                  <a:pt x="0" y="0"/>
                </a:moveTo>
                <a:lnTo>
                  <a:pt x="0" y="894"/>
                </a:lnTo>
                <a:lnTo>
                  <a:pt x="37" y="916"/>
                </a:lnTo>
                <a:lnTo>
                  <a:pt x="37" y="916"/>
                </a:lnTo>
                <a:lnTo>
                  <a:pt x="727" y="1332"/>
                </a:lnTo>
                <a:lnTo>
                  <a:pt x="727" y="29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4">
                  <a:lumMod val="40000"/>
                  <a:lumOff val="60000"/>
                  <a:alpha val="50000"/>
                </a:schemeClr>
              </a:gs>
            </a:gsLst>
            <a:lin ang="5400000" scaled="1"/>
          </a:gradFill>
          <a:ln w="127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8" name="Freeform 8"/>
          <p:cNvSpPr>
            <a:spLocks/>
          </p:cNvSpPr>
          <p:nvPr/>
        </p:nvSpPr>
        <p:spPr bwMode="auto">
          <a:xfrm>
            <a:off x="8261259" y="1567630"/>
            <a:ext cx="319088" cy="546100"/>
          </a:xfrm>
          <a:custGeom>
            <a:avLst/>
            <a:gdLst>
              <a:gd name="T0" fmla="*/ 0 w 700"/>
              <a:gd name="T1" fmla="*/ 1312 h 1312"/>
              <a:gd name="T2" fmla="*/ 700 w 700"/>
              <a:gd name="T3" fmla="*/ 866 h 1312"/>
              <a:gd name="T4" fmla="*/ 700 w 700"/>
              <a:gd name="T5" fmla="*/ 0 h 1312"/>
              <a:gd name="T6" fmla="*/ 0 w 700"/>
              <a:gd name="T7" fmla="*/ 288 h 1312"/>
              <a:gd name="T8" fmla="*/ 0 w 700"/>
              <a:gd name="T9" fmla="*/ 1312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1312">
                <a:moveTo>
                  <a:pt x="0" y="1312"/>
                </a:moveTo>
                <a:lnTo>
                  <a:pt x="700" y="866"/>
                </a:lnTo>
                <a:lnTo>
                  <a:pt x="700" y="0"/>
                </a:lnTo>
                <a:lnTo>
                  <a:pt x="0" y="288"/>
                </a:lnTo>
                <a:lnTo>
                  <a:pt x="0" y="13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4">
                  <a:lumMod val="40000"/>
                  <a:lumOff val="60000"/>
                  <a:alpha val="50000"/>
                </a:schemeClr>
              </a:gs>
            </a:gsLst>
            <a:lin ang="5400000" scaled="1"/>
          </a:gradFill>
          <a:ln w="952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8453" name="TextBox 59"/>
          <p:cNvSpPr txBox="1">
            <a:spLocks noChangeArrowheads="1"/>
          </p:cNvSpPr>
          <p:nvPr/>
        </p:nvSpPr>
        <p:spPr bwMode="auto">
          <a:xfrm>
            <a:off x="7734209" y="1697805"/>
            <a:ext cx="846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400">
                <a:latin typeface="Lucida Calligraphy" panose="03010101010101010101" pitchFamily="66" charset="0"/>
              </a:rPr>
              <a:t>second</a:t>
            </a:r>
            <a:endParaRPr kumimoji="0" lang="ko-KR" altLang="en-US" sz="1400">
              <a:latin typeface="Lucida Calligraphy" panose="03010101010101010101" pitchFamily="66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4EFB1DD-F94A-46AE-B8F4-EAB256AF0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19" y="5461509"/>
            <a:ext cx="7780933" cy="8597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/>
              <a:t>증감 연산자</a:t>
            </a:r>
          </a:p>
        </p:txBody>
      </p:sp>
      <p:sp>
        <p:nvSpPr>
          <p:cNvPr id="23555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증감 연산자</a:t>
            </a:r>
            <a:r>
              <a:rPr lang="en-US" altLang="ko-KR" dirty="0"/>
              <a:t>: ++, --</a:t>
            </a:r>
          </a:p>
          <a:p>
            <a:r>
              <a:rPr lang="ko-KR" altLang="en-US" dirty="0"/>
              <a:t>변수의 값을 하나 증가시키거나 감소시키는 연산자</a:t>
            </a:r>
            <a:endParaRPr lang="en-US" altLang="ko-KR" dirty="0"/>
          </a:p>
          <a:p>
            <a:pPr algn="l"/>
            <a:r>
              <a:rPr lang="en-US" altLang="ko-KR" sz="1800" b="0" i="0" u="none" strike="noStrike" baseline="0" dirty="0">
                <a:latin typeface="YDVYMjOStd12"/>
              </a:rPr>
              <a:t>++ </a:t>
            </a:r>
            <a:r>
              <a:rPr lang="ko-KR" altLang="en-US" sz="1800" b="0" i="0" u="none" strike="noStrike" baseline="0" dirty="0">
                <a:latin typeface="YDVYMjOStd12"/>
              </a:rPr>
              <a:t>연산자는 다음과 같이 바꾸어서 쓸 수 있다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다음의 두 문장은 같은 의미이다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marL="365760" lvl="1" indent="0">
              <a:buNone/>
            </a:pP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x++;</a:t>
            </a:r>
          </a:p>
          <a:p>
            <a:pPr marL="365760" lvl="1" indent="0">
              <a:buNone/>
            </a:pP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x = x + 1;</a:t>
            </a:r>
          </a:p>
          <a:p>
            <a:pPr lvl="1"/>
            <a:endParaRPr lang="en-US" altLang="ko-KR" sz="1800" b="0" i="0" u="none" strike="noStrike" baseline="0" dirty="0">
              <a:latin typeface="Consolas" panose="020B0609020204030204" pitchFamily="49" charset="0"/>
            </a:endParaRPr>
          </a:p>
          <a:p>
            <a:pPr algn="l"/>
            <a:r>
              <a:rPr lang="en-US" altLang="ko-KR" sz="1800" b="0" i="0" u="none" strike="noStrike" baseline="0" dirty="0">
                <a:latin typeface="YDVYMjOStd12"/>
              </a:rPr>
              <a:t>-- </a:t>
            </a:r>
            <a:r>
              <a:rPr lang="ko-KR" altLang="en-US" sz="1800" b="0" i="0" u="none" strike="noStrike" baseline="0" dirty="0">
                <a:latin typeface="YDVYMjOStd12"/>
              </a:rPr>
              <a:t>연산자는 다음과 같이 바꾸어서 쓸 수 있다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다음의 두 문장은 같은 의미이다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marL="365760" lvl="1" indent="0">
              <a:buNone/>
            </a:pP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x--;</a:t>
            </a:r>
          </a:p>
          <a:p>
            <a:pPr marL="365760" lvl="1" indent="0">
              <a:buNone/>
            </a:pP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x = x - 1;</a:t>
            </a:r>
            <a:endParaRPr lang="ko-KR" altLang="en-US" dirty="0"/>
          </a:p>
        </p:txBody>
      </p:sp>
      <p:pic>
        <p:nvPicPr>
          <p:cNvPr id="23557" name="Picture 9" descr="http://www.hand-counters.com/Products/images/Digital_Counter_Classic_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4657725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5F54323-C618-4761-A59A-01EA1A8F0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37" y="2677587"/>
            <a:ext cx="3933328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21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/>
              <a:t>증감 연산자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DAE829BF-B076-47C5-BB6F-8AD98742A8A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91818"/>
            <a:ext cx="8153400" cy="20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2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이번 장에서 학습할 내용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 rot="-568598">
            <a:off x="889000" y="1031875"/>
            <a:ext cx="3943350" cy="5443538"/>
            <a:chOff x="811" y="850"/>
            <a:chExt cx="2199" cy="2904"/>
          </a:xfrm>
        </p:grpSpPr>
        <p:sp>
          <p:nvSpPr>
            <p:cNvPr id="3114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0 w 13192"/>
                <a:gd name="T1" fmla="*/ 0 h 17168"/>
                <a:gd name="T2" fmla="*/ 1 w 13192"/>
                <a:gd name="T3" fmla="*/ 0 h 17168"/>
                <a:gd name="T4" fmla="*/ 1 w 13192"/>
                <a:gd name="T5" fmla="*/ 0 h 17168"/>
                <a:gd name="T6" fmla="*/ 1 w 13192"/>
                <a:gd name="T7" fmla="*/ 0 h 17168"/>
                <a:gd name="T8" fmla="*/ 1 w 13192"/>
                <a:gd name="T9" fmla="*/ 0 h 17168"/>
                <a:gd name="T10" fmla="*/ 1 w 13192"/>
                <a:gd name="T11" fmla="*/ 0 h 17168"/>
                <a:gd name="T12" fmla="*/ 2 w 13192"/>
                <a:gd name="T13" fmla="*/ 0 h 17168"/>
                <a:gd name="T14" fmla="*/ 2 w 13192"/>
                <a:gd name="T15" fmla="*/ 0 h 17168"/>
                <a:gd name="T16" fmla="*/ 2 w 13192"/>
                <a:gd name="T17" fmla="*/ 0 h 17168"/>
                <a:gd name="T18" fmla="*/ 2 w 13192"/>
                <a:gd name="T19" fmla="*/ 0 h 17168"/>
                <a:gd name="T20" fmla="*/ 2 w 13192"/>
                <a:gd name="T21" fmla="*/ 0 h 17168"/>
                <a:gd name="T22" fmla="*/ 2 w 13192"/>
                <a:gd name="T23" fmla="*/ 0 h 17168"/>
                <a:gd name="T24" fmla="*/ 2 w 13192"/>
                <a:gd name="T25" fmla="*/ 0 h 17168"/>
                <a:gd name="T26" fmla="*/ 2 w 13192"/>
                <a:gd name="T27" fmla="*/ 1 h 17168"/>
                <a:gd name="T28" fmla="*/ 2 w 13192"/>
                <a:gd name="T29" fmla="*/ 1 h 17168"/>
                <a:gd name="T30" fmla="*/ 2 w 13192"/>
                <a:gd name="T31" fmla="*/ 1 h 17168"/>
                <a:gd name="T32" fmla="*/ 2 w 13192"/>
                <a:gd name="T33" fmla="*/ 1 h 17168"/>
                <a:gd name="T34" fmla="*/ 2 w 13192"/>
                <a:gd name="T35" fmla="*/ 1 h 17168"/>
                <a:gd name="T36" fmla="*/ 2 w 13192"/>
                <a:gd name="T37" fmla="*/ 2 h 17168"/>
                <a:gd name="T38" fmla="*/ 2 w 13192"/>
                <a:gd name="T39" fmla="*/ 2 h 17168"/>
                <a:gd name="T40" fmla="*/ 1 w 13192"/>
                <a:gd name="T41" fmla="*/ 2 h 17168"/>
                <a:gd name="T42" fmla="*/ 1 w 13192"/>
                <a:gd name="T43" fmla="*/ 2 h 17168"/>
                <a:gd name="T44" fmla="*/ 1 w 13192"/>
                <a:gd name="T45" fmla="*/ 2 h 17168"/>
                <a:gd name="T46" fmla="*/ 1 w 13192"/>
                <a:gd name="T47" fmla="*/ 2 h 17168"/>
                <a:gd name="T48" fmla="*/ 1 w 13192"/>
                <a:gd name="T49" fmla="*/ 2 h 17168"/>
                <a:gd name="T50" fmla="*/ 1 w 13192"/>
                <a:gd name="T51" fmla="*/ 2 h 17168"/>
                <a:gd name="T52" fmla="*/ 1 w 13192"/>
                <a:gd name="T53" fmla="*/ 2 h 17168"/>
                <a:gd name="T54" fmla="*/ 1 w 13192"/>
                <a:gd name="T55" fmla="*/ 2 h 17168"/>
                <a:gd name="T56" fmla="*/ 0 w 13192"/>
                <a:gd name="T57" fmla="*/ 2 h 17168"/>
                <a:gd name="T58" fmla="*/ 0 w 13192"/>
                <a:gd name="T59" fmla="*/ 2 h 17168"/>
                <a:gd name="T60" fmla="*/ 0 w 13192"/>
                <a:gd name="T61" fmla="*/ 2 h 17168"/>
                <a:gd name="T62" fmla="*/ 0 w 13192"/>
                <a:gd name="T63" fmla="*/ 2 h 17168"/>
                <a:gd name="T64" fmla="*/ 0 w 13192"/>
                <a:gd name="T65" fmla="*/ 2 h 17168"/>
                <a:gd name="T66" fmla="*/ 0 w 13192"/>
                <a:gd name="T67" fmla="*/ 1 h 17168"/>
                <a:gd name="T68" fmla="*/ 0 w 13192"/>
                <a:gd name="T69" fmla="*/ 1 h 17168"/>
                <a:gd name="T70" fmla="*/ 0 w 13192"/>
                <a:gd name="T71" fmla="*/ 1 h 17168"/>
                <a:gd name="T72" fmla="*/ 0 w 13192"/>
                <a:gd name="T73" fmla="*/ 1 h 17168"/>
                <a:gd name="T74" fmla="*/ 0 w 13192"/>
                <a:gd name="T75" fmla="*/ 1 h 17168"/>
                <a:gd name="T76" fmla="*/ 0 w 13192"/>
                <a:gd name="T77" fmla="*/ 0 h 17168"/>
                <a:gd name="T78" fmla="*/ 0 w 13192"/>
                <a:gd name="T79" fmla="*/ 0 h 17168"/>
                <a:gd name="T80" fmla="*/ 0 w 13192"/>
                <a:gd name="T81" fmla="*/ 0 h 17168"/>
                <a:gd name="T82" fmla="*/ 0 w 13192"/>
                <a:gd name="T83" fmla="*/ 0 h 17168"/>
                <a:gd name="T84" fmla="*/ 0 w 13192"/>
                <a:gd name="T85" fmla="*/ 0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92"/>
                <a:gd name="T130" fmla="*/ 0 h 17168"/>
                <a:gd name="T131" fmla="*/ 13192 w 13192"/>
                <a:gd name="T132" fmla="*/ 17168 h 171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5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0 w 1424"/>
                <a:gd name="T1" fmla="*/ 0 h 1434"/>
                <a:gd name="T2" fmla="*/ 0 w 1424"/>
                <a:gd name="T3" fmla="*/ 0 h 1434"/>
                <a:gd name="T4" fmla="*/ 0 w 1424"/>
                <a:gd name="T5" fmla="*/ 0 h 1434"/>
                <a:gd name="T6" fmla="*/ 0 w 1424"/>
                <a:gd name="T7" fmla="*/ 0 h 1434"/>
                <a:gd name="T8" fmla="*/ 0 w 1424"/>
                <a:gd name="T9" fmla="*/ 0 h 1434"/>
                <a:gd name="T10" fmla="*/ 0 w 1424"/>
                <a:gd name="T11" fmla="*/ 0 h 1434"/>
                <a:gd name="T12" fmla="*/ 0 w 1424"/>
                <a:gd name="T13" fmla="*/ 0 h 1434"/>
                <a:gd name="T14" fmla="*/ 0 w 1424"/>
                <a:gd name="T15" fmla="*/ 0 h 1434"/>
                <a:gd name="T16" fmla="*/ 0 w 1424"/>
                <a:gd name="T17" fmla="*/ 0 h 1434"/>
                <a:gd name="T18" fmla="*/ 0 w 1424"/>
                <a:gd name="T19" fmla="*/ 0 h 1434"/>
                <a:gd name="T20" fmla="*/ 0 w 1424"/>
                <a:gd name="T21" fmla="*/ 0 h 1434"/>
                <a:gd name="T22" fmla="*/ 0 w 1424"/>
                <a:gd name="T23" fmla="*/ 0 h 1434"/>
                <a:gd name="T24" fmla="*/ 0 w 1424"/>
                <a:gd name="T25" fmla="*/ 0 h 1434"/>
                <a:gd name="T26" fmla="*/ 0 w 1424"/>
                <a:gd name="T27" fmla="*/ 0 h 1434"/>
                <a:gd name="T28" fmla="*/ 0 w 1424"/>
                <a:gd name="T29" fmla="*/ 0 h 1434"/>
                <a:gd name="T30" fmla="*/ 0 w 1424"/>
                <a:gd name="T31" fmla="*/ 0 h 1434"/>
                <a:gd name="T32" fmla="*/ 0 w 1424"/>
                <a:gd name="T33" fmla="*/ 0 h 1434"/>
                <a:gd name="T34" fmla="*/ 0 w 1424"/>
                <a:gd name="T35" fmla="*/ 0 h 1434"/>
                <a:gd name="T36" fmla="*/ 0 w 1424"/>
                <a:gd name="T37" fmla="*/ 0 h 1434"/>
                <a:gd name="T38" fmla="*/ 0 w 1424"/>
                <a:gd name="T39" fmla="*/ 0 h 1434"/>
                <a:gd name="T40" fmla="*/ 0 w 1424"/>
                <a:gd name="T41" fmla="*/ 0 h 1434"/>
                <a:gd name="T42" fmla="*/ 0 w 1424"/>
                <a:gd name="T43" fmla="*/ 0 h 1434"/>
                <a:gd name="T44" fmla="*/ 0 w 1424"/>
                <a:gd name="T45" fmla="*/ 0 h 1434"/>
                <a:gd name="T46" fmla="*/ 0 w 1424"/>
                <a:gd name="T47" fmla="*/ 0 h 1434"/>
                <a:gd name="T48" fmla="*/ 0 w 1424"/>
                <a:gd name="T49" fmla="*/ 0 h 1434"/>
                <a:gd name="T50" fmla="*/ 0 w 1424"/>
                <a:gd name="T51" fmla="*/ 0 h 1434"/>
                <a:gd name="T52" fmla="*/ 0 w 1424"/>
                <a:gd name="T53" fmla="*/ 0 h 1434"/>
                <a:gd name="T54" fmla="*/ 0 w 1424"/>
                <a:gd name="T55" fmla="*/ 0 h 1434"/>
                <a:gd name="T56" fmla="*/ 0 w 1424"/>
                <a:gd name="T57" fmla="*/ 0 h 1434"/>
                <a:gd name="T58" fmla="*/ 0 w 1424"/>
                <a:gd name="T59" fmla="*/ 0 h 1434"/>
                <a:gd name="T60" fmla="*/ 0 w 1424"/>
                <a:gd name="T61" fmla="*/ 0 h 1434"/>
                <a:gd name="T62" fmla="*/ 0 w 1424"/>
                <a:gd name="T63" fmla="*/ 0 h 1434"/>
                <a:gd name="T64" fmla="*/ 0 w 1424"/>
                <a:gd name="T65" fmla="*/ 0 h 1434"/>
                <a:gd name="T66" fmla="*/ 0 w 1424"/>
                <a:gd name="T67" fmla="*/ 0 h 1434"/>
                <a:gd name="T68" fmla="*/ 0 w 1424"/>
                <a:gd name="T69" fmla="*/ 0 h 1434"/>
                <a:gd name="T70" fmla="*/ 0 w 1424"/>
                <a:gd name="T71" fmla="*/ 0 h 1434"/>
                <a:gd name="T72" fmla="*/ 0 w 1424"/>
                <a:gd name="T73" fmla="*/ 0 h 1434"/>
                <a:gd name="T74" fmla="*/ 0 w 1424"/>
                <a:gd name="T75" fmla="*/ 0 h 1434"/>
                <a:gd name="T76" fmla="*/ 0 w 1424"/>
                <a:gd name="T77" fmla="*/ 0 h 1434"/>
                <a:gd name="T78" fmla="*/ 0 w 1424"/>
                <a:gd name="T79" fmla="*/ 0 h 1434"/>
                <a:gd name="T80" fmla="*/ 0 w 1424"/>
                <a:gd name="T81" fmla="*/ 0 h 1434"/>
                <a:gd name="T82" fmla="*/ 0 w 1424"/>
                <a:gd name="T83" fmla="*/ 0 h 1434"/>
                <a:gd name="T84" fmla="*/ 0 w 1424"/>
                <a:gd name="T85" fmla="*/ 0 h 1434"/>
                <a:gd name="T86" fmla="*/ 0 w 1424"/>
                <a:gd name="T87" fmla="*/ 0 h 1434"/>
                <a:gd name="T88" fmla="*/ 0 w 1424"/>
                <a:gd name="T89" fmla="*/ 0 h 1434"/>
                <a:gd name="T90" fmla="*/ 0 w 1424"/>
                <a:gd name="T91" fmla="*/ 0 h 1434"/>
                <a:gd name="T92" fmla="*/ 0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4"/>
                <a:gd name="T142" fmla="*/ 0 h 1434"/>
                <a:gd name="T143" fmla="*/ 1424 w 1424"/>
                <a:gd name="T144" fmla="*/ 1434 h 1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6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0 h 405"/>
                <a:gd name="T2" fmla="*/ 0 w 129"/>
                <a:gd name="T3" fmla="*/ 0 h 405"/>
                <a:gd name="T4" fmla="*/ 0 w 129"/>
                <a:gd name="T5" fmla="*/ 0 h 405"/>
                <a:gd name="T6" fmla="*/ 0 w 129"/>
                <a:gd name="T7" fmla="*/ 0 h 405"/>
                <a:gd name="T8" fmla="*/ 0 w 129"/>
                <a:gd name="T9" fmla="*/ 0 h 405"/>
                <a:gd name="T10" fmla="*/ 0 w 129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405"/>
                <a:gd name="T20" fmla="*/ 129 w 12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7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0 w 1346"/>
                <a:gd name="T1" fmla="*/ 0 h 883"/>
                <a:gd name="T2" fmla="*/ 0 w 1346"/>
                <a:gd name="T3" fmla="*/ 0 h 883"/>
                <a:gd name="T4" fmla="*/ 0 w 1346"/>
                <a:gd name="T5" fmla="*/ 0 h 883"/>
                <a:gd name="T6" fmla="*/ 0 w 1346"/>
                <a:gd name="T7" fmla="*/ 0 h 883"/>
                <a:gd name="T8" fmla="*/ 0 w 1346"/>
                <a:gd name="T9" fmla="*/ 0 h 883"/>
                <a:gd name="T10" fmla="*/ 0 w 1346"/>
                <a:gd name="T11" fmla="*/ 0 h 883"/>
                <a:gd name="T12" fmla="*/ 0 w 1346"/>
                <a:gd name="T13" fmla="*/ 0 h 883"/>
                <a:gd name="T14" fmla="*/ 0 w 1346"/>
                <a:gd name="T15" fmla="*/ 0 h 883"/>
                <a:gd name="T16" fmla="*/ 0 w 1346"/>
                <a:gd name="T17" fmla="*/ 0 h 883"/>
                <a:gd name="T18" fmla="*/ 0 w 1346"/>
                <a:gd name="T19" fmla="*/ 0 h 883"/>
                <a:gd name="T20" fmla="*/ 0 w 1346"/>
                <a:gd name="T21" fmla="*/ 0 h 883"/>
                <a:gd name="T22" fmla="*/ 0 w 1346"/>
                <a:gd name="T23" fmla="*/ 0 h 883"/>
                <a:gd name="T24" fmla="*/ 0 w 1346"/>
                <a:gd name="T25" fmla="*/ 0 h 883"/>
                <a:gd name="T26" fmla="*/ 0 w 1346"/>
                <a:gd name="T27" fmla="*/ 0 h 883"/>
                <a:gd name="T28" fmla="*/ 0 w 1346"/>
                <a:gd name="T29" fmla="*/ 0 h 883"/>
                <a:gd name="T30" fmla="*/ 0 w 1346"/>
                <a:gd name="T31" fmla="*/ 0 h 883"/>
                <a:gd name="T32" fmla="*/ 0 w 1346"/>
                <a:gd name="T33" fmla="*/ 0 h 883"/>
                <a:gd name="T34" fmla="*/ 0 w 1346"/>
                <a:gd name="T35" fmla="*/ 0 h 883"/>
                <a:gd name="T36" fmla="*/ 0 w 1346"/>
                <a:gd name="T37" fmla="*/ 0 h 883"/>
                <a:gd name="T38" fmla="*/ 0 w 1346"/>
                <a:gd name="T39" fmla="*/ 0 h 883"/>
                <a:gd name="T40" fmla="*/ 0 w 1346"/>
                <a:gd name="T41" fmla="*/ 0 h 883"/>
                <a:gd name="T42" fmla="*/ 0 w 1346"/>
                <a:gd name="T43" fmla="*/ 0 h 883"/>
                <a:gd name="T44" fmla="*/ 0 w 1346"/>
                <a:gd name="T45" fmla="*/ 0 h 883"/>
                <a:gd name="T46" fmla="*/ 0 w 1346"/>
                <a:gd name="T47" fmla="*/ 0 h 883"/>
                <a:gd name="T48" fmla="*/ 0 w 1346"/>
                <a:gd name="T49" fmla="*/ 0 h 883"/>
                <a:gd name="T50" fmla="*/ 0 w 1346"/>
                <a:gd name="T51" fmla="*/ 0 h 883"/>
                <a:gd name="T52" fmla="*/ 0 w 1346"/>
                <a:gd name="T53" fmla="*/ 0 h 883"/>
                <a:gd name="T54" fmla="*/ 0 w 1346"/>
                <a:gd name="T55" fmla="*/ 0 h 883"/>
                <a:gd name="T56" fmla="*/ 0 w 1346"/>
                <a:gd name="T57" fmla="*/ 0 h 883"/>
                <a:gd name="T58" fmla="*/ 0 w 1346"/>
                <a:gd name="T59" fmla="*/ 0 h 883"/>
                <a:gd name="T60" fmla="*/ 0 w 1346"/>
                <a:gd name="T61" fmla="*/ 0 h 883"/>
                <a:gd name="T62" fmla="*/ 0 w 1346"/>
                <a:gd name="T63" fmla="*/ 0 h 883"/>
                <a:gd name="T64" fmla="*/ 0 w 1346"/>
                <a:gd name="T65" fmla="*/ 0 h 883"/>
                <a:gd name="T66" fmla="*/ 0 w 1346"/>
                <a:gd name="T67" fmla="*/ 0 h 883"/>
                <a:gd name="T68" fmla="*/ 0 w 1346"/>
                <a:gd name="T69" fmla="*/ 0 h 883"/>
                <a:gd name="T70" fmla="*/ 0 w 1346"/>
                <a:gd name="T71" fmla="*/ 0 h 883"/>
                <a:gd name="T72" fmla="*/ 0 w 1346"/>
                <a:gd name="T73" fmla="*/ 0 h 883"/>
                <a:gd name="T74" fmla="*/ 0 w 1346"/>
                <a:gd name="T75" fmla="*/ 0 h 883"/>
                <a:gd name="T76" fmla="*/ 0 w 1346"/>
                <a:gd name="T77" fmla="*/ 0 h 883"/>
                <a:gd name="T78" fmla="*/ 0 w 1346"/>
                <a:gd name="T79" fmla="*/ 0 h 883"/>
                <a:gd name="T80" fmla="*/ 0 w 1346"/>
                <a:gd name="T81" fmla="*/ 0 h 883"/>
                <a:gd name="T82" fmla="*/ 0 w 1346"/>
                <a:gd name="T83" fmla="*/ 0 h 883"/>
                <a:gd name="T84" fmla="*/ 0 w 1346"/>
                <a:gd name="T85" fmla="*/ 0 h 883"/>
                <a:gd name="T86" fmla="*/ 0 w 1346"/>
                <a:gd name="T87" fmla="*/ 0 h 883"/>
                <a:gd name="T88" fmla="*/ 0 w 1346"/>
                <a:gd name="T89" fmla="*/ 0 h 883"/>
                <a:gd name="T90" fmla="*/ 0 w 1346"/>
                <a:gd name="T91" fmla="*/ 0 h 883"/>
                <a:gd name="T92" fmla="*/ 0 w 1346"/>
                <a:gd name="T93" fmla="*/ 0 h 883"/>
                <a:gd name="T94" fmla="*/ 0 w 1346"/>
                <a:gd name="T95" fmla="*/ 0 h 883"/>
                <a:gd name="T96" fmla="*/ 0 w 1346"/>
                <a:gd name="T97" fmla="*/ 0 h 883"/>
                <a:gd name="T98" fmla="*/ 0 w 1346"/>
                <a:gd name="T99" fmla="*/ 0 h 883"/>
                <a:gd name="T100" fmla="*/ 0 w 1346"/>
                <a:gd name="T101" fmla="*/ 0 h 883"/>
                <a:gd name="T102" fmla="*/ 0 w 1346"/>
                <a:gd name="T103" fmla="*/ 0 h 883"/>
                <a:gd name="T104" fmla="*/ 0 w 1346"/>
                <a:gd name="T105" fmla="*/ 0 h 883"/>
                <a:gd name="T106" fmla="*/ 0 w 1346"/>
                <a:gd name="T107" fmla="*/ 0 h 883"/>
                <a:gd name="T108" fmla="*/ 0 w 1346"/>
                <a:gd name="T109" fmla="*/ 0 h 883"/>
                <a:gd name="T110" fmla="*/ 0 w 1346"/>
                <a:gd name="T111" fmla="*/ 0 h 883"/>
                <a:gd name="T112" fmla="*/ 0 w 1346"/>
                <a:gd name="T113" fmla="*/ 0 h 883"/>
                <a:gd name="T114" fmla="*/ 0 w 1346"/>
                <a:gd name="T115" fmla="*/ 0 h 883"/>
                <a:gd name="T116" fmla="*/ 0 w 1346"/>
                <a:gd name="T117" fmla="*/ 0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6"/>
                <a:gd name="T178" fmla="*/ 0 h 883"/>
                <a:gd name="T179" fmla="*/ 1346 w 1346"/>
                <a:gd name="T180" fmla="*/ 883 h 8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8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0 w 1343"/>
                <a:gd name="T1" fmla="*/ 0 h 665"/>
                <a:gd name="T2" fmla="*/ 0 w 1343"/>
                <a:gd name="T3" fmla="*/ 0 h 665"/>
                <a:gd name="T4" fmla="*/ 0 w 1343"/>
                <a:gd name="T5" fmla="*/ 0 h 665"/>
                <a:gd name="T6" fmla="*/ 0 w 1343"/>
                <a:gd name="T7" fmla="*/ 0 h 665"/>
                <a:gd name="T8" fmla="*/ 0 w 1343"/>
                <a:gd name="T9" fmla="*/ 0 h 665"/>
                <a:gd name="T10" fmla="*/ 0 w 1343"/>
                <a:gd name="T11" fmla="*/ 0 h 665"/>
                <a:gd name="T12" fmla="*/ 0 w 1343"/>
                <a:gd name="T13" fmla="*/ 0 h 665"/>
                <a:gd name="T14" fmla="*/ 0 w 1343"/>
                <a:gd name="T15" fmla="*/ 0 h 665"/>
                <a:gd name="T16" fmla="*/ 0 w 1343"/>
                <a:gd name="T17" fmla="*/ 0 h 665"/>
                <a:gd name="T18" fmla="*/ 0 w 1343"/>
                <a:gd name="T19" fmla="*/ 0 h 665"/>
                <a:gd name="T20" fmla="*/ 0 w 1343"/>
                <a:gd name="T21" fmla="*/ 0 h 665"/>
                <a:gd name="T22" fmla="*/ 0 w 1343"/>
                <a:gd name="T23" fmla="*/ 0 h 665"/>
                <a:gd name="T24" fmla="*/ 0 w 1343"/>
                <a:gd name="T25" fmla="*/ 0 h 665"/>
                <a:gd name="T26" fmla="*/ 0 w 1343"/>
                <a:gd name="T27" fmla="*/ 0 h 665"/>
                <a:gd name="T28" fmla="*/ 0 w 1343"/>
                <a:gd name="T29" fmla="*/ 0 h 665"/>
                <a:gd name="T30" fmla="*/ 0 w 1343"/>
                <a:gd name="T31" fmla="*/ 0 h 665"/>
                <a:gd name="T32" fmla="*/ 0 w 1343"/>
                <a:gd name="T33" fmla="*/ 0 h 665"/>
                <a:gd name="T34" fmla="*/ 0 w 1343"/>
                <a:gd name="T35" fmla="*/ 0 h 665"/>
                <a:gd name="T36" fmla="*/ 0 w 1343"/>
                <a:gd name="T37" fmla="*/ 0 h 665"/>
                <a:gd name="T38" fmla="*/ 0 w 1343"/>
                <a:gd name="T39" fmla="*/ 0 h 665"/>
                <a:gd name="T40" fmla="*/ 0 w 1343"/>
                <a:gd name="T41" fmla="*/ 0 h 665"/>
                <a:gd name="T42" fmla="*/ 0 w 1343"/>
                <a:gd name="T43" fmla="*/ 0 h 665"/>
                <a:gd name="T44" fmla="*/ 0 w 1343"/>
                <a:gd name="T45" fmla="*/ 0 h 665"/>
                <a:gd name="T46" fmla="*/ 0 w 1343"/>
                <a:gd name="T47" fmla="*/ 0 h 665"/>
                <a:gd name="T48" fmla="*/ 0 w 1343"/>
                <a:gd name="T49" fmla="*/ 0 h 665"/>
                <a:gd name="T50" fmla="*/ 0 w 1343"/>
                <a:gd name="T51" fmla="*/ 0 h 665"/>
                <a:gd name="T52" fmla="*/ 0 w 1343"/>
                <a:gd name="T53" fmla="*/ 0 h 665"/>
                <a:gd name="T54" fmla="*/ 0 w 1343"/>
                <a:gd name="T55" fmla="*/ 0 h 665"/>
                <a:gd name="T56" fmla="*/ 0 w 1343"/>
                <a:gd name="T57" fmla="*/ 0 h 665"/>
                <a:gd name="T58" fmla="*/ 0 w 1343"/>
                <a:gd name="T59" fmla="*/ 0 h 665"/>
                <a:gd name="T60" fmla="*/ 0 w 1343"/>
                <a:gd name="T61" fmla="*/ 0 h 665"/>
                <a:gd name="T62" fmla="*/ 0 w 1343"/>
                <a:gd name="T63" fmla="*/ 0 h 665"/>
                <a:gd name="T64" fmla="*/ 0 w 1343"/>
                <a:gd name="T65" fmla="*/ 0 h 665"/>
                <a:gd name="T66" fmla="*/ 0 w 1343"/>
                <a:gd name="T67" fmla="*/ 0 h 665"/>
                <a:gd name="T68" fmla="*/ 0 w 1343"/>
                <a:gd name="T69" fmla="*/ 0 h 665"/>
                <a:gd name="T70" fmla="*/ 0 w 1343"/>
                <a:gd name="T71" fmla="*/ 0 h 665"/>
                <a:gd name="T72" fmla="*/ 0 w 1343"/>
                <a:gd name="T73" fmla="*/ 0 h 665"/>
                <a:gd name="T74" fmla="*/ 0 w 1343"/>
                <a:gd name="T75" fmla="*/ 0 h 665"/>
                <a:gd name="T76" fmla="*/ 0 w 1343"/>
                <a:gd name="T77" fmla="*/ 0 h 665"/>
                <a:gd name="T78" fmla="*/ 0 w 1343"/>
                <a:gd name="T79" fmla="*/ 0 h 665"/>
                <a:gd name="T80" fmla="*/ 0 w 1343"/>
                <a:gd name="T81" fmla="*/ 0 h 665"/>
                <a:gd name="T82" fmla="*/ 0 w 1343"/>
                <a:gd name="T83" fmla="*/ 0 h 665"/>
                <a:gd name="T84" fmla="*/ 0 w 1343"/>
                <a:gd name="T85" fmla="*/ 0 h 665"/>
                <a:gd name="T86" fmla="*/ 0 w 1343"/>
                <a:gd name="T87" fmla="*/ 0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665"/>
                <a:gd name="T134" fmla="*/ 1343 w 134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9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0 w 1022"/>
                <a:gd name="T1" fmla="*/ 0 h 1494"/>
                <a:gd name="T2" fmla="*/ 0 w 1022"/>
                <a:gd name="T3" fmla="*/ 0 h 1494"/>
                <a:gd name="T4" fmla="*/ 0 w 1022"/>
                <a:gd name="T5" fmla="*/ 0 h 1494"/>
                <a:gd name="T6" fmla="*/ 0 w 1022"/>
                <a:gd name="T7" fmla="*/ 0 h 1494"/>
                <a:gd name="T8" fmla="*/ 0 w 1022"/>
                <a:gd name="T9" fmla="*/ 0 h 1494"/>
                <a:gd name="T10" fmla="*/ 0 w 1022"/>
                <a:gd name="T11" fmla="*/ 0 h 1494"/>
                <a:gd name="T12" fmla="*/ 0 w 1022"/>
                <a:gd name="T13" fmla="*/ 0 h 1494"/>
                <a:gd name="T14" fmla="*/ 0 w 1022"/>
                <a:gd name="T15" fmla="*/ 0 h 1494"/>
                <a:gd name="T16" fmla="*/ 0 w 1022"/>
                <a:gd name="T17" fmla="*/ 0 h 1494"/>
                <a:gd name="T18" fmla="*/ 0 w 1022"/>
                <a:gd name="T19" fmla="*/ 0 h 1494"/>
                <a:gd name="T20" fmla="*/ 0 w 1022"/>
                <a:gd name="T21" fmla="*/ 0 h 1494"/>
                <a:gd name="T22" fmla="*/ 0 w 1022"/>
                <a:gd name="T23" fmla="*/ 0 h 1494"/>
                <a:gd name="T24" fmla="*/ 0 w 1022"/>
                <a:gd name="T25" fmla="*/ 0 h 1494"/>
                <a:gd name="T26" fmla="*/ 0 w 1022"/>
                <a:gd name="T27" fmla="*/ 0 h 1494"/>
                <a:gd name="T28" fmla="*/ 0 w 1022"/>
                <a:gd name="T29" fmla="*/ 0 h 1494"/>
                <a:gd name="T30" fmla="*/ 0 w 1022"/>
                <a:gd name="T31" fmla="*/ 0 h 1494"/>
                <a:gd name="T32" fmla="*/ 0 w 1022"/>
                <a:gd name="T33" fmla="*/ 0 h 1494"/>
                <a:gd name="T34" fmla="*/ 0 w 1022"/>
                <a:gd name="T35" fmla="*/ 0 h 1494"/>
                <a:gd name="T36" fmla="*/ 0 w 1022"/>
                <a:gd name="T37" fmla="*/ 0 h 1494"/>
                <a:gd name="T38" fmla="*/ 0 w 1022"/>
                <a:gd name="T39" fmla="*/ 0 h 1494"/>
                <a:gd name="T40" fmla="*/ 0 w 1022"/>
                <a:gd name="T41" fmla="*/ 0 h 1494"/>
                <a:gd name="T42" fmla="*/ 0 w 1022"/>
                <a:gd name="T43" fmla="*/ 0 h 1494"/>
                <a:gd name="T44" fmla="*/ 0 w 1022"/>
                <a:gd name="T45" fmla="*/ 0 h 1494"/>
                <a:gd name="T46" fmla="*/ 0 w 1022"/>
                <a:gd name="T47" fmla="*/ 0 h 1494"/>
                <a:gd name="T48" fmla="*/ 0 w 1022"/>
                <a:gd name="T49" fmla="*/ 0 h 1494"/>
                <a:gd name="T50" fmla="*/ 0 w 1022"/>
                <a:gd name="T51" fmla="*/ 0 h 1494"/>
                <a:gd name="T52" fmla="*/ 0 w 1022"/>
                <a:gd name="T53" fmla="*/ 0 h 1494"/>
                <a:gd name="T54" fmla="*/ 0 w 1022"/>
                <a:gd name="T55" fmla="*/ 0 h 1494"/>
                <a:gd name="T56" fmla="*/ 0 w 1022"/>
                <a:gd name="T57" fmla="*/ 0 h 1494"/>
                <a:gd name="T58" fmla="*/ 0 w 1022"/>
                <a:gd name="T59" fmla="*/ 0 h 1494"/>
                <a:gd name="T60" fmla="*/ 0 w 1022"/>
                <a:gd name="T61" fmla="*/ 0 h 1494"/>
                <a:gd name="T62" fmla="*/ 0 w 1022"/>
                <a:gd name="T63" fmla="*/ 0 h 1494"/>
                <a:gd name="T64" fmla="*/ 0 w 1022"/>
                <a:gd name="T65" fmla="*/ 0 h 1494"/>
                <a:gd name="T66" fmla="*/ 0 w 1022"/>
                <a:gd name="T67" fmla="*/ 0 h 1494"/>
                <a:gd name="T68" fmla="*/ 0 w 1022"/>
                <a:gd name="T69" fmla="*/ 0 h 1494"/>
                <a:gd name="T70" fmla="*/ 0 w 1022"/>
                <a:gd name="T71" fmla="*/ 0 h 1494"/>
                <a:gd name="T72" fmla="*/ 0 w 1022"/>
                <a:gd name="T73" fmla="*/ 0 h 1494"/>
                <a:gd name="T74" fmla="*/ 0 w 1022"/>
                <a:gd name="T75" fmla="*/ 0 h 1494"/>
                <a:gd name="T76" fmla="*/ 0 w 1022"/>
                <a:gd name="T77" fmla="*/ 0 h 1494"/>
                <a:gd name="T78" fmla="*/ 0 w 1022"/>
                <a:gd name="T79" fmla="*/ 0 h 1494"/>
                <a:gd name="T80" fmla="*/ 0 w 1022"/>
                <a:gd name="T81" fmla="*/ 0 h 1494"/>
                <a:gd name="T82" fmla="*/ 0 w 1022"/>
                <a:gd name="T83" fmla="*/ 0 h 1494"/>
                <a:gd name="T84" fmla="*/ 0 w 1022"/>
                <a:gd name="T85" fmla="*/ 0 h 1494"/>
                <a:gd name="T86" fmla="*/ 0 w 1022"/>
                <a:gd name="T87" fmla="*/ 0 h 1494"/>
                <a:gd name="T88" fmla="*/ 0 w 1022"/>
                <a:gd name="T89" fmla="*/ 0 h 1494"/>
                <a:gd name="T90" fmla="*/ 0 w 1022"/>
                <a:gd name="T91" fmla="*/ 0 h 1494"/>
                <a:gd name="T92" fmla="*/ 0 w 1022"/>
                <a:gd name="T93" fmla="*/ 0 h 1494"/>
                <a:gd name="T94" fmla="*/ 0 w 1022"/>
                <a:gd name="T95" fmla="*/ 0 h 1494"/>
                <a:gd name="T96" fmla="*/ 0 w 1022"/>
                <a:gd name="T97" fmla="*/ 0 h 1494"/>
                <a:gd name="T98" fmla="*/ 0 w 1022"/>
                <a:gd name="T99" fmla="*/ 0 h 1494"/>
                <a:gd name="T100" fmla="*/ 0 w 1022"/>
                <a:gd name="T101" fmla="*/ 0 h 1494"/>
                <a:gd name="T102" fmla="*/ 0 w 1022"/>
                <a:gd name="T103" fmla="*/ 0 h 1494"/>
                <a:gd name="T104" fmla="*/ 0 w 1022"/>
                <a:gd name="T105" fmla="*/ 0 h 1494"/>
                <a:gd name="T106" fmla="*/ 0 w 1022"/>
                <a:gd name="T107" fmla="*/ 0 h 1494"/>
                <a:gd name="T108" fmla="*/ 0 w 1022"/>
                <a:gd name="T109" fmla="*/ 0 h 1494"/>
                <a:gd name="T110" fmla="*/ 0 w 1022"/>
                <a:gd name="T111" fmla="*/ 0 h 1494"/>
                <a:gd name="T112" fmla="*/ 0 w 1022"/>
                <a:gd name="T113" fmla="*/ 0 h 1494"/>
                <a:gd name="T114" fmla="*/ 0 w 1022"/>
                <a:gd name="T115" fmla="*/ 0 h 1494"/>
                <a:gd name="T116" fmla="*/ 0 w 1022"/>
                <a:gd name="T117" fmla="*/ 0 h 1494"/>
                <a:gd name="T118" fmla="*/ 0 w 1022"/>
                <a:gd name="T119" fmla="*/ 0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2"/>
                <a:gd name="T181" fmla="*/ 0 h 1494"/>
                <a:gd name="T182" fmla="*/ 1022 w 1022"/>
                <a:gd name="T183" fmla="*/ 1494 h 14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0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0 w 900"/>
                <a:gd name="T1" fmla="*/ 0 h 1385"/>
                <a:gd name="T2" fmla="*/ 0 w 900"/>
                <a:gd name="T3" fmla="*/ 0 h 1385"/>
                <a:gd name="T4" fmla="*/ 0 w 900"/>
                <a:gd name="T5" fmla="*/ 0 h 1385"/>
                <a:gd name="T6" fmla="*/ 0 w 900"/>
                <a:gd name="T7" fmla="*/ 0 h 1385"/>
                <a:gd name="T8" fmla="*/ 0 w 900"/>
                <a:gd name="T9" fmla="*/ 0 h 1385"/>
                <a:gd name="T10" fmla="*/ 0 w 900"/>
                <a:gd name="T11" fmla="*/ 0 h 1385"/>
                <a:gd name="T12" fmla="*/ 0 w 900"/>
                <a:gd name="T13" fmla="*/ 0 h 1385"/>
                <a:gd name="T14" fmla="*/ 0 w 900"/>
                <a:gd name="T15" fmla="*/ 0 h 1385"/>
                <a:gd name="T16" fmla="*/ 0 w 900"/>
                <a:gd name="T17" fmla="*/ 0 h 1385"/>
                <a:gd name="T18" fmla="*/ 0 w 900"/>
                <a:gd name="T19" fmla="*/ 0 h 1385"/>
                <a:gd name="T20" fmla="*/ 0 w 900"/>
                <a:gd name="T21" fmla="*/ 0 h 1385"/>
                <a:gd name="T22" fmla="*/ 0 w 900"/>
                <a:gd name="T23" fmla="*/ 0 h 1385"/>
                <a:gd name="T24" fmla="*/ 0 w 900"/>
                <a:gd name="T25" fmla="*/ 0 h 1385"/>
                <a:gd name="T26" fmla="*/ 0 w 900"/>
                <a:gd name="T27" fmla="*/ 0 h 1385"/>
                <a:gd name="T28" fmla="*/ 0 w 900"/>
                <a:gd name="T29" fmla="*/ 0 h 1385"/>
                <a:gd name="T30" fmla="*/ 0 w 900"/>
                <a:gd name="T31" fmla="*/ 0 h 1385"/>
                <a:gd name="T32" fmla="*/ 0 w 900"/>
                <a:gd name="T33" fmla="*/ 0 h 1385"/>
                <a:gd name="T34" fmla="*/ 0 w 900"/>
                <a:gd name="T35" fmla="*/ 0 h 1385"/>
                <a:gd name="T36" fmla="*/ 0 w 900"/>
                <a:gd name="T37" fmla="*/ 0 h 1385"/>
                <a:gd name="T38" fmla="*/ 0 w 900"/>
                <a:gd name="T39" fmla="*/ 0 h 1385"/>
                <a:gd name="T40" fmla="*/ 0 w 900"/>
                <a:gd name="T41" fmla="*/ 0 h 1385"/>
                <a:gd name="T42" fmla="*/ 0 w 900"/>
                <a:gd name="T43" fmla="*/ 0 h 1385"/>
                <a:gd name="T44" fmla="*/ 0 w 900"/>
                <a:gd name="T45" fmla="*/ 0 h 1385"/>
                <a:gd name="T46" fmla="*/ 0 w 900"/>
                <a:gd name="T47" fmla="*/ 0 h 1385"/>
                <a:gd name="T48" fmla="*/ 0 w 900"/>
                <a:gd name="T49" fmla="*/ 0 h 1385"/>
                <a:gd name="T50" fmla="*/ 0 w 900"/>
                <a:gd name="T51" fmla="*/ 0 h 1385"/>
                <a:gd name="T52" fmla="*/ 0 w 900"/>
                <a:gd name="T53" fmla="*/ 0 h 1385"/>
                <a:gd name="T54" fmla="*/ 0 w 900"/>
                <a:gd name="T55" fmla="*/ 0 h 1385"/>
                <a:gd name="T56" fmla="*/ 0 w 900"/>
                <a:gd name="T57" fmla="*/ 0 h 1385"/>
                <a:gd name="T58" fmla="*/ 0 w 900"/>
                <a:gd name="T59" fmla="*/ 0 h 1385"/>
                <a:gd name="T60" fmla="*/ 0 w 900"/>
                <a:gd name="T61" fmla="*/ 0 h 1385"/>
                <a:gd name="T62" fmla="*/ 0 w 900"/>
                <a:gd name="T63" fmla="*/ 0 h 1385"/>
                <a:gd name="T64" fmla="*/ 0 w 900"/>
                <a:gd name="T65" fmla="*/ 0 h 1385"/>
                <a:gd name="T66" fmla="*/ 0 w 900"/>
                <a:gd name="T67" fmla="*/ 0 h 1385"/>
                <a:gd name="T68" fmla="*/ 0 w 900"/>
                <a:gd name="T69" fmla="*/ 0 h 1385"/>
                <a:gd name="T70" fmla="*/ 0 w 900"/>
                <a:gd name="T71" fmla="*/ 0 h 1385"/>
                <a:gd name="T72" fmla="*/ 0 w 900"/>
                <a:gd name="T73" fmla="*/ 0 h 1385"/>
                <a:gd name="T74" fmla="*/ 0 w 900"/>
                <a:gd name="T75" fmla="*/ 0 h 1385"/>
                <a:gd name="T76" fmla="*/ 0 w 900"/>
                <a:gd name="T77" fmla="*/ 0 h 1385"/>
                <a:gd name="T78" fmla="*/ 0 w 900"/>
                <a:gd name="T79" fmla="*/ 0 h 1385"/>
                <a:gd name="T80" fmla="*/ 0 w 900"/>
                <a:gd name="T81" fmla="*/ 0 h 1385"/>
                <a:gd name="T82" fmla="*/ 0 w 900"/>
                <a:gd name="T83" fmla="*/ 0 h 1385"/>
                <a:gd name="T84" fmla="*/ 0 w 900"/>
                <a:gd name="T85" fmla="*/ 0 h 1385"/>
                <a:gd name="T86" fmla="*/ 0 w 900"/>
                <a:gd name="T87" fmla="*/ 0 h 1385"/>
                <a:gd name="T88" fmla="*/ 0 w 900"/>
                <a:gd name="T89" fmla="*/ 0 h 1385"/>
                <a:gd name="T90" fmla="*/ 0 w 900"/>
                <a:gd name="T91" fmla="*/ 0 h 1385"/>
                <a:gd name="T92" fmla="*/ 0 w 900"/>
                <a:gd name="T93" fmla="*/ 0 h 1385"/>
                <a:gd name="T94" fmla="*/ 0 w 900"/>
                <a:gd name="T95" fmla="*/ 0 h 1385"/>
                <a:gd name="T96" fmla="*/ 0 w 900"/>
                <a:gd name="T97" fmla="*/ 0 h 1385"/>
                <a:gd name="T98" fmla="*/ 0 w 900"/>
                <a:gd name="T99" fmla="*/ 0 h 1385"/>
                <a:gd name="T100" fmla="*/ 0 w 900"/>
                <a:gd name="T101" fmla="*/ 0 h 1385"/>
                <a:gd name="T102" fmla="*/ 0 w 900"/>
                <a:gd name="T103" fmla="*/ 0 h 1385"/>
                <a:gd name="T104" fmla="*/ 0 w 900"/>
                <a:gd name="T105" fmla="*/ 0 h 1385"/>
                <a:gd name="T106" fmla="*/ 0 w 900"/>
                <a:gd name="T107" fmla="*/ 0 h 1385"/>
                <a:gd name="T108" fmla="*/ 0 w 900"/>
                <a:gd name="T109" fmla="*/ 0 h 1385"/>
                <a:gd name="T110" fmla="*/ 0 w 900"/>
                <a:gd name="T111" fmla="*/ 0 h 1385"/>
                <a:gd name="T112" fmla="*/ 0 w 900"/>
                <a:gd name="T113" fmla="*/ 0 h 1385"/>
                <a:gd name="T114" fmla="*/ 0 w 900"/>
                <a:gd name="T115" fmla="*/ 0 h 1385"/>
                <a:gd name="T116" fmla="*/ 0 w 900"/>
                <a:gd name="T117" fmla="*/ 0 h 1385"/>
                <a:gd name="T118" fmla="*/ 0 w 900"/>
                <a:gd name="T119" fmla="*/ 0 h 1385"/>
                <a:gd name="T120" fmla="*/ 0 w 900"/>
                <a:gd name="T121" fmla="*/ 0 h 1385"/>
                <a:gd name="T122" fmla="*/ 0 w 900"/>
                <a:gd name="T123" fmla="*/ 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0"/>
                <a:gd name="T187" fmla="*/ 0 h 1385"/>
                <a:gd name="T188" fmla="*/ 900 w 900"/>
                <a:gd name="T189" fmla="*/ 1385 h 1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1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0 w 900"/>
                <a:gd name="T1" fmla="*/ 0 h 493"/>
                <a:gd name="T2" fmla="*/ 0 w 900"/>
                <a:gd name="T3" fmla="*/ 0 h 493"/>
                <a:gd name="T4" fmla="*/ 0 w 900"/>
                <a:gd name="T5" fmla="*/ 0 h 493"/>
                <a:gd name="T6" fmla="*/ 0 w 900"/>
                <a:gd name="T7" fmla="*/ 0 h 493"/>
                <a:gd name="T8" fmla="*/ 0 w 900"/>
                <a:gd name="T9" fmla="*/ 0 h 493"/>
                <a:gd name="T10" fmla="*/ 0 w 900"/>
                <a:gd name="T11" fmla="*/ 0 h 493"/>
                <a:gd name="T12" fmla="*/ 0 w 900"/>
                <a:gd name="T13" fmla="*/ 0 h 493"/>
                <a:gd name="T14" fmla="*/ 0 w 900"/>
                <a:gd name="T15" fmla="*/ 0 h 493"/>
                <a:gd name="T16" fmla="*/ 0 w 900"/>
                <a:gd name="T17" fmla="*/ 0 h 493"/>
                <a:gd name="T18" fmla="*/ 0 w 900"/>
                <a:gd name="T19" fmla="*/ 0 h 493"/>
                <a:gd name="T20" fmla="*/ 0 w 900"/>
                <a:gd name="T21" fmla="*/ 0 h 493"/>
                <a:gd name="T22" fmla="*/ 0 w 900"/>
                <a:gd name="T23" fmla="*/ 0 h 493"/>
                <a:gd name="T24" fmla="*/ 0 w 900"/>
                <a:gd name="T25" fmla="*/ 0 h 493"/>
                <a:gd name="T26" fmla="*/ 0 w 900"/>
                <a:gd name="T27" fmla="*/ 0 h 493"/>
                <a:gd name="T28" fmla="*/ 0 w 900"/>
                <a:gd name="T29" fmla="*/ 0 h 493"/>
                <a:gd name="T30" fmla="*/ 0 w 900"/>
                <a:gd name="T31" fmla="*/ 0 h 493"/>
                <a:gd name="T32" fmla="*/ 0 w 900"/>
                <a:gd name="T33" fmla="*/ 0 h 493"/>
                <a:gd name="T34" fmla="*/ 0 w 900"/>
                <a:gd name="T35" fmla="*/ 0 h 493"/>
                <a:gd name="T36" fmla="*/ 0 w 900"/>
                <a:gd name="T37" fmla="*/ 0 h 493"/>
                <a:gd name="T38" fmla="*/ 0 w 900"/>
                <a:gd name="T39" fmla="*/ 0 h 493"/>
                <a:gd name="T40" fmla="*/ 0 w 900"/>
                <a:gd name="T41" fmla="*/ 0 h 493"/>
                <a:gd name="T42" fmla="*/ 0 w 900"/>
                <a:gd name="T43" fmla="*/ 0 h 493"/>
                <a:gd name="T44" fmla="*/ 0 w 900"/>
                <a:gd name="T45" fmla="*/ 0 h 493"/>
                <a:gd name="T46" fmla="*/ 0 w 900"/>
                <a:gd name="T47" fmla="*/ 0 h 493"/>
                <a:gd name="T48" fmla="*/ 0 w 900"/>
                <a:gd name="T49" fmla="*/ 0 h 493"/>
                <a:gd name="T50" fmla="*/ 0 w 900"/>
                <a:gd name="T51" fmla="*/ 0 h 493"/>
                <a:gd name="T52" fmla="*/ 0 w 900"/>
                <a:gd name="T53" fmla="*/ 0 h 493"/>
                <a:gd name="T54" fmla="*/ 0 w 900"/>
                <a:gd name="T55" fmla="*/ 0 h 493"/>
                <a:gd name="T56" fmla="*/ 0 w 900"/>
                <a:gd name="T57" fmla="*/ 0 h 493"/>
                <a:gd name="T58" fmla="*/ 0 w 900"/>
                <a:gd name="T59" fmla="*/ 0 h 493"/>
                <a:gd name="T60" fmla="*/ 0 w 900"/>
                <a:gd name="T61" fmla="*/ 0 h 493"/>
                <a:gd name="T62" fmla="*/ 0 w 900"/>
                <a:gd name="T63" fmla="*/ 0 h 493"/>
                <a:gd name="T64" fmla="*/ 0 w 900"/>
                <a:gd name="T65" fmla="*/ 0 h 493"/>
                <a:gd name="T66" fmla="*/ 0 w 900"/>
                <a:gd name="T67" fmla="*/ 0 h 493"/>
                <a:gd name="T68" fmla="*/ 0 w 900"/>
                <a:gd name="T69" fmla="*/ 0 h 493"/>
                <a:gd name="T70" fmla="*/ 0 w 900"/>
                <a:gd name="T71" fmla="*/ 0 h 493"/>
                <a:gd name="T72" fmla="*/ 0 w 900"/>
                <a:gd name="T73" fmla="*/ 0 h 493"/>
                <a:gd name="T74" fmla="*/ 0 w 900"/>
                <a:gd name="T75" fmla="*/ 0 h 493"/>
                <a:gd name="T76" fmla="*/ 0 w 900"/>
                <a:gd name="T77" fmla="*/ 0 h 493"/>
                <a:gd name="T78" fmla="*/ 0 w 900"/>
                <a:gd name="T79" fmla="*/ 0 h 493"/>
                <a:gd name="T80" fmla="*/ 0 w 900"/>
                <a:gd name="T81" fmla="*/ 0 h 493"/>
                <a:gd name="T82" fmla="*/ 0 w 900"/>
                <a:gd name="T83" fmla="*/ 0 h 493"/>
                <a:gd name="T84" fmla="*/ 0 w 900"/>
                <a:gd name="T85" fmla="*/ 0 h 493"/>
                <a:gd name="T86" fmla="*/ 0 w 900"/>
                <a:gd name="T87" fmla="*/ 0 h 493"/>
                <a:gd name="T88" fmla="*/ 0 w 900"/>
                <a:gd name="T89" fmla="*/ 0 h 493"/>
                <a:gd name="T90" fmla="*/ 0 w 900"/>
                <a:gd name="T91" fmla="*/ 0 h 493"/>
                <a:gd name="T92" fmla="*/ 0 w 900"/>
                <a:gd name="T93" fmla="*/ 0 h 493"/>
                <a:gd name="T94" fmla="*/ 0 w 900"/>
                <a:gd name="T95" fmla="*/ 0 h 493"/>
                <a:gd name="T96" fmla="*/ 0 w 900"/>
                <a:gd name="T97" fmla="*/ 0 h 493"/>
                <a:gd name="T98" fmla="*/ 0 w 900"/>
                <a:gd name="T99" fmla="*/ 0 h 493"/>
                <a:gd name="T100" fmla="*/ 0 w 900"/>
                <a:gd name="T101" fmla="*/ 0 h 493"/>
                <a:gd name="T102" fmla="*/ 0 w 900"/>
                <a:gd name="T103" fmla="*/ 0 h 493"/>
                <a:gd name="T104" fmla="*/ 0 w 900"/>
                <a:gd name="T105" fmla="*/ 0 h 493"/>
                <a:gd name="T106" fmla="*/ 0 w 900"/>
                <a:gd name="T107" fmla="*/ 0 h 493"/>
                <a:gd name="T108" fmla="*/ 0 w 900"/>
                <a:gd name="T109" fmla="*/ 0 h 493"/>
                <a:gd name="T110" fmla="*/ 0 w 900"/>
                <a:gd name="T111" fmla="*/ 0 h 493"/>
                <a:gd name="T112" fmla="*/ 0 w 900"/>
                <a:gd name="T113" fmla="*/ 0 h 493"/>
                <a:gd name="T114" fmla="*/ 0 w 900"/>
                <a:gd name="T115" fmla="*/ 0 h 493"/>
                <a:gd name="T116" fmla="*/ 0 w 900"/>
                <a:gd name="T117" fmla="*/ 0 h 493"/>
                <a:gd name="T118" fmla="*/ 0 w 900"/>
                <a:gd name="T119" fmla="*/ 0 h 493"/>
                <a:gd name="T120" fmla="*/ 0 w 900"/>
                <a:gd name="T121" fmla="*/ 0 h 493"/>
                <a:gd name="T122" fmla="*/ 0 w 900"/>
                <a:gd name="T123" fmla="*/ 0 h 493"/>
                <a:gd name="T124" fmla="*/ 0 w 900"/>
                <a:gd name="T125" fmla="*/ 0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493"/>
                <a:gd name="T191" fmla="*/ 900 w 900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2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0 w 487"/>
                <a:gd name="T1" fmla="*/ 0 h 416"/>
                <a:gd name="T2" fmla="*/ 0 w 487"/>
                <a:gd name="T3" fmla="*/ 0 h 416"/>
                <a:gd name="T4" fmla="*/ 0 w 487"/>
                <a:gd name="T5" fmla="*/ 0 h 416"/>
                <a:gd name="T6" fmla="*/ 0 w 487"/>
                <a:gd name="T7" fmla="*/ 0 h 416"/>
                <a:gd name="T8" fmla="*/ 0 w 487"/>
                <a:gd name="T9" fmla="*/ 0 h 416"/>
                <a:gd name="T10" fmla="*/ 0 w 487"/>
                <a:gd name="T11" fmla="*/ 0 h 416"/>
                <a:gd name="T12" fmla="*/ 0 w 487"/>
                <a:gd name="T13" fmla="*/ 0 h 416"/>
                <a:gd name="T14" fmla="*/ 0 w 487"/>
                <a:gd name="T15" fmla="*/ 0 h 416"/>
                <a:gd name="T16" fmla="*/ 0 w 487"/>
                <a:gd name="T17" fmla="*/ 0 h 416"/>
                <a:gd name="T18" fmla="*/ 0 w 487"/>
                <a:gd name="T19" fmla="*/ 0 h 416"/>
                <a:gd name="T20" fmla="*/ 0 w 487"/>
                <a:gd name="T21" fmla="*/ 0 h 416"/>
                <a:gd name="T22" fmla="*/ 0 w 487"/>
                <a:gd name="T23" fmla="*/ 0 h 416"/>
                <a:gd name="T24" fmla="*/ 0 w 487"/>
                <a:gd name="T25" fmla="*/ 0 h 416"/>
                <a:gd name="T26" fmla="*/ 0 w 487"/>
                <a:gd name="T27" fmla="*/ 0 h 416"/>
                <a:gd name="T28" fmla="*/ 0 w 487"/>
                <a:gd name="T29" fmla="*/ 0 h 416"/>
                <a:gd name="T30" fmla="*/ 0 w 487"/>
                <a:gd name="T31" fmla="*/ 0 h 416"/>
                <a:gd name="T32" fmla="*/ 0 w 487"/>
                <a:gd name="T33" fmla="*/ 0 h 416"/>
                <a:gd name="T34" fmla="*/ 0 w 487"/>
                <a:gd name="T35" fmla="*/ 0 h 416"/>
                <a:gd name="T36" fmla="*/ 0 w 487"/>
                <a:gd name="T37" fmla="*/ 0 h 416"/>
                <a:gd name="T38" fmla="*/ 0 w 487"/>
                <a:gd name="T39" fmla="*/ 0 h 416"/>
                <a:gd name="T40" fmla="*/ 0 w 487"/>
                <a:gd name="T41" fmla="*/ 0 h 416"/>
                <a:gd name="T42" fmla="*/ 0 w 487"/>
                <a:gd name="T43" fmla="*/ 0 h 416"/>
                <a:gd name="T44" fmla="*/ 0 w 487"/>
                <a:gd name="T45" fmla="*/ 0 h 416"/>
                <a:gd name="T46" fmla="*/ 0 w 487"/>
                <a:gd name="T47" fmla="*/ 0 h 416"/>
                <a:gd name="T48" fmla="*/ 0 w 487"/>
                <a:gd name="T49" fmla="*/ 0 h 416"/>
                <a:gd name="T50" fmla="*/ 0 w 487"/>
                <a:gd name="T51" fmla="*/ 0 h 416"/>
                <a:gd name="T52" fmla="*/ 0 w 487"/>
                <a:gd name="T53" fmla="*/ 0 h 416"/>
                <a:gd name="T54" fmla="*/ 0 w 487"/>
                <a:gd name="T55" fmla="*/ 0 h 416"/>
                <a:gd name="T56" fmla="*/ 0 w 487"/>
                <a:gd name="T57" fmla="*/ 0 h 416"/>
                <a:gd name="T58" fmla="*/ 0 w 487"/>
                <a:gd name="T59" fmla="*/ 0 h 416"/>
                <a:gd name="T60" fmla="*/ 0 w 487"/>
                <a:gd name="T61" fmla="*/ 0 h 416"/>
                <a:gd name="T62" fmla="*/ 0 w 487"/>
                <a:gd name="T63" fmla="*/ 0 h 416"/>
                <a:gd name="T64" fmla="*/ 0 w 487"/>
                <a:gd name="T65" fmla="*/ 0 h 416"/>
                <a:gd name="T66" fmla="*/ 0 w 487"/>
                <a:gd name="T67" fmla="*/ 0 h 416"/>
                <a:gd name="T68" fmla="*/ 0 w 487"/>
                <a:gd name="T69" fmla="*/ 0 h 416"/>
                <a:gd name="T70" fmla="*/ 0 w 487"/>
                <a:gd name="T71" fmla="*/ 0 h 416"/>
                <a:gd name="T72" fmla="*/ 0 w 487"/>
                <a:gd name="T73" fmla="*/ 0 h 416"/>
                <a:gd name="T74" fmla="*/ 0 w 487"/>
                <a:gd name="T75" fmla="*/ 0 h 416"/>
                <a:gd name="T76" fmla="*/ 0 w 487"/>
                <a:gd name="T77" fmla="*/ 0 h 416"/>
                <a:gd name="T78" fmla="*/ 0 w 487"/>
                <a:gd name="T79" fmla="*/ 0 h 416"/>
                <a:gd name="T80" fmla="*/ 0 w 487"/>
                <a:gd name="T81" fmla="*/ 0 h 416"/>
                <a:gd name="T82" fmla="*/ 0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16"/>
                <a:gd name="T128" fmla="*/ 487 w 487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3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0 h 824"/>
                <a:gd name="T2" fmla="*/ 0 w 246"/>
                <a:gd name="T3" fmla="*/ 0 h 824"/>
                <a:gd name="T4" fmla="*/ 0 w 246"/>
                <a:gd name="T5" fmla="*/ 0 h 824"/>
                <a:gd name="T6" fmla="*/ 0 w 246"/>
                <a:gd name="T7" fmla="*/ 0 h 824"/>
                <a:gd name="T8" fmla="*/ 0 w 246"/>
                <a:gd name="T9" fmla="*/ 0 h 824"/>
                <a:gd name="T10" fmla="*/ 0 w 246"/>
                <a:gd name="T11" fmla="*/ 0 h 824"/>
                <a:gd name="T12" fmla="*/ 0 w 246"/>
                <a:gd name="T13" fmla="*/ 0 h 824"/>
                <a:gd name="T14" fmla="*/ 0 w 246"/>
                <a:gd name="T15" fmla="*/ 0 h 824"/>
                <a:gd name="T16" fmla="*/ 0 w 246"/>
                <a:gd name="T17" fmla="*/ 0 h 824"/>
                <a:gd name="T18" fmla="*/ 0 w 246"/>
                <a:gd name="T19" fmla="*/ 0 h 824"/>
                <a:gd name="T20" fmla="*/ 0 w 246"/>
                <a:gd name="T21" fmla="*/ 0 h 824"/>
                <a:gd name="T22" fmla="*/ 0 w 246"/>
                <a:gd name="T23" fmla="*/ 0 h 824"/>
                <a:gd name="T24" fmla="*/ 0 w 246"/>
                <a:gd name="T25" fmla="*/ 0 h 824"/>
                <a:gd name="T26" fmla="*/ 0 w 246"/>
                <a:gd name="T27" fmla="*/ 0 h 824"/>
                <a:gd name="T28" fmla="*/ 0 w 246"/>
                <a:gd name="T29" fmla="*/ 0 h 824"/>
                <a:gd name="T30" fmla="*/ 0 w 246"/>
                <a:gd name="T31" fmla="*/ 0 h 824"/>
                <a:gd name="T32" fmla="*/ 0 w 246"/>
                <a:gd name="T33" fmla="*/ 0 h 824"/>
                <a:gd name="T34" fmla="*/ 0 w 246"/>
                <a:gd name="T35" fmla="*/ 0 h 824"/>
                <a:gd name="T36" fmla="*/ 0 w 246"/>
                <a:gd name="T37" fmla="*/ 0 h 824"/>
                <a:gd name="T38" fmla="*/ 0 w 246"/>
                <a:gd name="T39" fmla="*/ 0 h 824"/>
                <a:gd name="T40" fmla="*/ 0 w 246"/>
                <a:gd name="T41" fmla="*/ 0 h 824"/>
                <a:gd name="T42" fmla="*/ 0 w 246"/>
                <a:gd name="T43" fmla="*/ 0 h 824"/>
                <a:gd name="T44" fmla="*/ 0 w 246"/>
                <a:gd name="T45" fmla="*/ 0 h 824"/>
                <a:gd name="T46" fmla="*/ 0 w 246"/>
                <a:gd name="T47" fmla="*/ 0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"/>
                <a:gd name="T73" fmla="*/ 0 h 824"/>
                <a:gd name="T74" fmla="*/ 246 w 246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595982" name="Text Box 14"/>
          <p:cNvSpPr txBox="1">
            <a:spLocks noChangeArrowheads="1"/>
          </p:cNvSpPr>
          <p:nvPr/>
        </p:nvSpPr>
        <p:spPr bwMode="auto">
          <a:xfrm>
            <a:off x="1401763" y="1981200"/>
            <a:ext cx="28749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ko-KR" altLang="en-US" dirty="0">
              <a:solidFill>
                <a:schemeClr val="tx2"/>
              </a:solidFill>
              <a:latin typeface="굴림" pitchFamily="50" charset="-127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2"/>
                </a:solidFill>
                <a:latin typeface="굴림" pitchFamily="50" charset="-127"/>
              </a:rPr>
              <a:t>더하기</a:t>
            </a:r>
            <a:r>
              <a:rPr lang="en-US" altLang="ko-KR" dirty="0">
                <a:solidFill>
                  <a:schemeClr val="tx2"/>
                </a:solidFill>
                <a:latin typeface="굴림" pitchFamily="50" charset="-127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굴림" pitchFamily="50" charset="-127"/>
              </a:rPr>
              <a:t>빼기</a:t>
            </a:r>
            <a:r>
              <a:rPr lang="en-US" altLang="ko-KR" dirty="0">
                <a:solidFill>
                  <a:schemeClr val="tx2"/>
                </a:solidFill>
                <a:latin typeface="굴림" pitchFamily="50" charset="-127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굴림" pitchFamily="50" charset="-127"/>
              </a:rPr>
              <a:t>곱하기</a:t>
            </a:r>
            <a:r>
              <a:rPr lang="en-US" altLang="ko-KR" dirty="0">
                <a:solidFill>
                  <a:schemeClr val="tx2"/>
                </a:solidFill>
                <a:latin typeface="굴림" pitchFamily="50" charset="-127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굴림" pitchFamily="50" charset="-127"/>
              </a:rPr>
              <a:t>나누기 등의 산술 연산자에 대하여 학습한다</a:t>
            </a:r>
            <a:r>
              <a:rPr lang="en-US" altLang="ko-KR" dirty="0">
                <a:solidFill>
                  <a:schemeClr val="tx2"/>
                </a:solidFill>
                <a:latin typeface="굴림" pitchFamily="50" charset="-127"/>
              </a:rPr>
              <a:t>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2"/>
                </a:solidFill>
                <a:latin typeface="굴림" pitchFamily="50" charset="-127"/>
              </a:rPr>
              <a:t>나머지 연산자에 대하여 학습한다</a:t>
            </a:r>
            <a:r>
              <a:rPr lang="en-US" altLang="ko-KR" dirty="0">
                <a:solidFill>
                  <a:schemeClr val="tx2"/>
                </a:solidFill>
                <a:latin typeface="굴림" pitchFamily="50" charset="-127"/>
              </a:rPr>
              <a:t>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2"/>
                </a:solidFill>
                <a:latin typeface="굴림" pitchFamily="50" charset="-127"/>
              </a:rPr>
              <a:t>대입</a:t>
            </a:r>
            <a:r>
              <a:rPr lang="en-US" altLang="ko-KR" dirty="0">
                <a:solidFill>
                  <a:schemeClr val="tx2"/>
                </a:solidFill>
                <a:latin typeface="굴림" pitchFamily="50" charset="-127"/>
              </a:rPr>
              <a:t>(</a:t>
            </a:r>
            <a:r>
              <a:rPr lang="ko-KR" altLang="en-US" dirty="0">
                <a:solidFill>
                  <a:schemeClr val="tx2"/>
                </a:solidFill>
                <a:latin typeface="굴림" pitchFamily="50" charset="-127"/>
              </a:rPr>
              <a:t>할당</a:t>
            </a:r>
            <a:r>
              <a:rPr lang="en-US" altLang="ko-KR" dirty="0">
                <a:solidFill>
                  <a:schemeClr val="tx2"/>
                </a:solidFill>
                <a:latin typeface="굴림" pitchFamily="50" charset="-127"/>
              </a:rPr>
              <a:t>) </a:t>
            </a:r>
            <a:r>
              <a:rPr lang="ko-KR" altLang="en-US" dirty="0">
                <a:solidFill>
                  <a:schemeClr val="tx2"/>
                </a:solidFill>
                <a:latin typeface="굴림" pitchFamily="50" charset="-127"/>
              </a:rPr>
              <a:t>연산자와 복합 연산자를 학습한다</a:t>
            </a:r>
            <a:r>
              <a:rPr lang="en-US" altLang="ko-KR" dirty="0">
                <a:solidFill>
                  <a:schemeClr val="tx2"/>
                </a:solidFill>
                <a:latin typeface="굴림" pitchFamily="50" charset="-127"/>
              </a:rPr>
              <a:t>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ko-KR" altLang="en-US" dirty="0">
                <a:solidFill>
                  <a:schemeClr val="tx2"/>
                </a:solidFill>
                <a:latin typeface="굴림" pitchFamily="50" charset="-127"/>
              </a:rPr>
              <a:t>우선순위의 개념을 이해한다</a:t>
            </a:r>
            <a:r>
              <a:rPr lang="en-US" altLang="ko-KR" dirty="0">
                <a:solidFill>
                  <a:schemeClr val="tx2"/>
                </a:solidFill>
                <a:latin typeface="굴림" pitchFamily="50" charset="-127"/>
              </a:rPr>
              <a:t>. </a:t>
            </a:r>
          </a:p>
        </p:txBody>
      </p: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5156200" y="3287713"/>
            <a:ext cx="2214563" cy="2566987"/>
            <a:chOff x="3208" y="1586"/>
            <a:chExt cx="1395" cy="1617"/>
          </a:xfrm>
        </p:grpSpPr>
        <p:sp>
          <p:nvSpPr>
            <p:cNvPr id="3081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57 w 44"/>
                <a:gd name="T1" fmla="*/ 0 h 88"/>
                <a:gd name="T2" fmla="*/ 0 w 44"/>
                <a:gd name="T3" fmla="*/ 168 h 88"/>
                <a:gd name="T4" fmla="*/ 28 w 44"/>
                <a:gd name="T5" fmla="*/ 168 h 88"/>
                <a:gd name="T6" fmla="*/ 84 w 44"/>
                <a:gd name="T7" fmla="*/ 0 h 88"/>
                <a:gd name="T8" fmla="*/ 57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2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25 w 92"/>
                <a:gd name="T1" fmla="*/ 0 h 73"/>
                <a:gd name="T2" fmla="*/ 0 w 92"/>
                <a:gd name="T3" fmla="*/ 165 h 73"/>
                <a:gd name="T4" fmla="*/ 26 w 92"/>
                <a:gd name="T5" fmla="*/ 165 h 73"/>
                <a:gd name="T6" fmla="*/ 170 w 92"/>
                <a:gd name="T7" fmla="*/ 11 h 73"/>
                <a:gd name="T8" fmla="*/ 125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3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25 w 92"/>
                <a:gd name="T1" fmla="*/ 0 h 73"/>
                <a:gd name="T2" fmla="*/ 0 w 92"/>
                <a:gd name="T3" fmla="*/ 165 h 73"/>
                <a:gd name="T4" fmla="*/ 26 w 92"/>
                <a:gd name="T5" fmla="*/ 165 h 73"/>
                <a:gd name="T6" fmla="*/ 170 w 92"/>
                <a:gd name="T7" fmla="*/ 11 h 73"/>
                <a:gd name="T8" fmla="*/ 125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4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37 w 88"/>
                <a:gd name="T1" fmla="*/ 0 h 83"/>
                <a:gd name="T2" fmla="*/ 159 w 88"/>
                <a:gd name="T3" fmla="*/ 155 h 83"/>
                <a:gd name="T4" fmla="*/ 140 w 88"/>
                <a:gd name="T5" fmla="*/ 191 h 83"/>
                <a:gd name="T6" fmla="*/ 0 w 88"/>
                <a:gd name="T7" fmla="*/ 11 h 83"/>
                <a:gd name="T8" fmla="*/ 37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5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37 w 88"/>
                <a:gd name="T1" fmla="*/ 0 h 83"/>
                <a:gd name="T2" fmla="*/ 159 w 88"/>
                <a:gd name="T3" fmla="*/ 155 h 83"/>
                <a:gd name="T4" fmla="*/ 140 w 88"/>
                <a:gd name="T5" fmla="*/ 191 h 83"/>
                <a:gd name="T6" fmla="*/ 0 w 88"/>
                <a:gd name="T7" fmla="*/ 11 h 83"/>
                <a:gd name="T8" fmla="*/ 37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6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12 w 532"/>
                <a:gd name="T1" fmla="*/ 103 h 304"/>
                <a:gd name="T2" fmla="*/ 0 w 532"/>
                <a:gd name="T3" fmla="*/ 309 h 304"/>
                <a:gd name="T4" fmla="*/ 0 w 532"/>
                <a:gd name="T5" fmla="*/ 543 h 304"/>
                <a:gd name="T6" fmla="*/ 0 w 532"/>
                <a:gd name="T7" fmla="*/ 661 h 304"/>
                <a:gd name="T8" fmla="*/ 915 w 532"/>
                <a:gd name="T9" fmla="*/ 661 h 304"/>
                <a:gd name="T10" fmla="*/ 963 w 532"/>
                <a:gd name="T11" fmla="*/ 485 h 304"/>
                <a:gd name="T12" fmla="*/ 915 w 532"/>
                <a:gd name="T13" fmla="*/ 190 h 304"/>
                <a:gd name="T14" fmla="*/ 816 w 532"/>
                <a:gd name="T15" fmla="*/ 29 h 304"/>
                <a:gd name="T16" fmla="*/ 365 w 532"/>
                <a:gd name="T17" fmla="*/ 0 h 304"/>
                <a:gd name="T18" fmla="*/ 111 w 532"/>
                <a:gd name="T19" fmla="*/ 0 h 304"/>
                <a:gd name="T20" fmla="*/ 12 w 532"/>
                <a:gd name="T21" fmla="*/ 103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7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297 w 161"/>
                <a:gd name="T1" fmla="*/ 303 h 221"/>
                <a:gd name="T2" fmla="*/ 276 w 161"/>
                <a:gd name="T3" fmla="*/ 206 h 221"/>
                <a:gd name="T4" fmla="*/ 258 w 161"/>
                <a:gd name="T5" fmla="*/ 98 h 221"/>
                <a:gd name="T6" fmla="*/ 206 w 161"/>
                <a:gd name="T7" fmla="*/ 66 h 221"/>
                <a:gd name="T8" fmla="*/ 169 w 161"/>
                <a:gd name="T9" fmla="*/ 36 h 221"/>
                <a:gd name="T10" fmla="*/ 101 w 161"/>
                <a:gd name="T11" fmla="*/ 0 h 221"/>
                <a:gd name="T12" fmla="*/ 86 w 161"/>
                <a:gd name="T13" fmla="*/ 43 h 221"/>
                <a:gd name="T14" fmla="*/ 23 w 161"/>
                <a:gd name="T15" fmla="*/ 1 h 221"/>
                <a:gd name="T16" fmla="*/ 1 w 161"/>
                <a:gd name="T17" fmla="*/ 52 h 221"/>
                <a:gd name="T18" fmla="*/ 44 w 161"/>
                <a:gd name="T19" fmla="*/ 92 h 221"/>
                <a:gd name="T20" fmla="*/ 36 w 161"/>
                <a:gd name="T21" fmla="*/ 126 h 221"/>
                <a:gd name="T22" fmla="*/ 13 w 161"/>
                <a:gd name="T23" fmla="*/ 147 h 221"/>
                <a:gd name="T24" fmla="*/ 1 w 161"/>
                <a:gd name="T25" fmla="*/ 170 h 221"/>
                <a:gd name="T26" fmla="*/ 0 w 161"/>
                <a:gd name="T27" fmla="*/ 195 h 221"/>
                <a:gd name="T28" fmla="*/ 10 w 161"/>
                <a:gd name="T29" fmla="*/ 226 h 221"/>
                <a:gd name="T30" fmla="*/ 22 w 161"/>
                <a:gd name="T31" fmla="*/ 277 h 221"/>
                <a:gd name="T32" fmla="*/ 28 w 161"/>
                <a:gd name="T33" fmla="*/ 303 h 221"/>
                <a:gd name="T34" fmla="*/ 39 w 161"/>
                <a:gd name="T35" fmla="*/ 321 h 221"/>
                <a:gd name="T36" fmla="*/ 51 w 161"/>
                <a:gd name="T37" fmla="*/ 339 h 221"/>
                <a:gd name="T38" fmla="*/ 68 w 161"/>
                <a:gd name="T39" fmla="*/ 353 h 221"/>
                <a:gd name="T40" fmla="*/ 85 w 161"/>
                <a:gd name="T41" fmla="*/ 366 h 221"/>
                <a:gd name="T42" fmla="*/ 108 w 161"/>
                <a:gd name="T43" fmla="*/ 375 h 221"/>
                <a:gd name="T44" fmla="*/ 133 w 161"/>
                <a:gd name="T45" fmla="*/ 382 h 221"/>
                <a:gd name="T46" fmla="*/ 161 w 161"/>
                <a:gd name="T47" fmla="*/ 385 h 221"/>
                <a:gd name="T48" fmla="*/ 208 w 161"/>
                <a:gd name="T49" fmla="*/ 461 h 221"/>
                <a:gd name="T50" fmla="*/ 305 w 161"/>
                <a:gd name="T51" fmla="*/ 330 h 221"/>
                <a:gd name="T52" fmla="*/ 297 w 161"/>
                <a:gd name="T53" fmla="*/ 303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8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665 w 1132"/>
                <a:gd name="T1" fmla="*/ 359 h 1016"/>
                <a:gd name="T2" fmla="*/ 1756 w 1132"/>
                <a:gd name="T3" fmla="*/ 412 h 1016"/>
                <a:gd name="T4" fmla="*/ 1837 w 1132"/>
                <a:gd name="T5" fmla="*/ 469 h 1016"/>
                <a:gd name="T6" fmla="*/ 1901 w 1132"/>
                <a:gd name="T7" fmla="*/ 546 h 1016"/>
                <a:gd name="T8" fmla="*/ 1938 w 1132"/>
                <a:gd name="T9" fmla="*/ 659 h 1016"/>
                <a:gd name="T10" fmla="*/ 2003 w 1132"/>
                <a:gd name="T11" fmla="*/ 1115 h 1016"/>
                <a:gd name="T12" fmla="*/ 2033 w 1132"/>
                <a:gd name="T13" fmla="*/ 1598 h 1016"/>
                <a:gd name="T14" fmla="*/ 1954 w 1132"/>
                <a:gd name="T15" fmla="*/ 1935 h 1016"/>
                <a:gd name="T16" fmla="*/ 1932 w 1132"/>
                <a:gd name="T17" fmla="*/ 2033 h 1016"/>
                <a:gd name="T18" fmla="*/ 1885 w 1132"/>
                <a:gd name="T19" fmla="*/ 2099 h 1016"/>
                <a:gd name="T20" fmla="*/ 1813 w 1132"/>
                <a:gd name="T21" fmla="*/ 2124 h 1016"/>
                <a:gd name="T22" fmla="*/ 1728 w 1132"/>
                <a:gd name="T23" fmla="*/ 2193 h 1016"/>
                <a:gd name="T24" fmla="*/ 1568 w 1132"/>
                <a:gd name="T25" fmla="*/ 1945 h 1016"/>
                <a:gd name="T26" fmla="*/ 1309 w 1132"/>
                <a:gd name="T27" fmla="*/ 1929 h 1016"/>
                <a:gd name="T28" fmla="*/ 907 w 1132"/>
                <a:gd name="T29" fmla="*/ 1969 h 1016"/>
                <a:gd name="T30" fmla="*/ 811 w 1132"/>
                <a:gd name="T31" fmla="*/ 1985 h 1016"/>
                <a:gd name="T32" fmla="*/ 734 w 1132"/>
                <a:gd name="T33" fmla="*/ 1937 h 1016"/>
                <a:gd name="T34" fmla="*/ 703 w 1132"/>
                <a:gd name="T35" fmla="*/ 1822 h 1016"/>
                <a:gd name="T36" fmla="*/ 743 w 1132"/>
                <a:gd name="T37" fmla="*/ 1639 h 1016"/>
                <a:gd name="T38" fmla="*/ 801 w 1132"/>
                <a:gd name="T39" fmla="*/ 1087 h 1016"/>
                <a:gd name="T40" fmla="*/ 597 w 1132"/>
                <a:gd name="T41" fmla="*/ 881 h 1016"/>
                <a:gd name="T42" fmla="*/ 282 w 1132"/>
                <a:gd name="T43" fmla="*/ 645 h 1016"/>
                <a:gd name="T44" fmla="*/ 104 w 1132"/>
                <a:gd name="T45" fmla="*/ 360 h 1016"/>
                <a:gd name="T46" fmla="*/ 0 w 1132"/>
                <a:gd name="T47" fmla="*/ 156 h 1016"/>
                <a:gd name="T48" fmla="*/ 180 w 1132"/>
                <a:gd name="T49" fmla="*/ 3 h 1016"/>
                <a:gd name="T50" fmla="*/ 433 w 1132"/>
                <a:gd name="T51" fmla="*/ 276 h 1016"/>
                <a:gd name="T52" fmla="*/ 569 w 1132"/>
                <a:gd name="T53" fmla="*/ 353 h 1016"/>
                <a:gd name="T54" fmla="*/ 623 w 1132"/>
                <a:gd name="T55" fmla="*/ 430 h 1016"/>
                <a:gd name="T56" fmla="*/ 654 w 1132"/>
                <a:gd name="T57" fmla="*/ 436 h 1016"/>
                <a:gd name="T58" fmla="*/ 689 w 1132"/>
                <a:gd name="T59" fmla="*/ 444 h 1016"/>
                <a:gd name="T60" fmla="*/ 720 w 1132"/>
                <a:gd name="T61" fmla="*/ 449 h 1016"/>
                <a:gd name="T62" fmla="*/ 766 w 1132"/>
                <a:gd name="T63" fmla="*/ 430 h 1016"/>
                <a:gd name="T64" fmla="*/ 836 w 1132"/>
                <a:gd name="T65" fmla="*/ 391 h 1016"/>
                <a:gd name="T66" fmla="*/ 906 w 1132"/>
                <a:gd name="T67" fmla="*/ 359 h 1016"/>
                <a:gd name="T68" fmla="*/ 981 w 1132"/>
                <a:gd name="T69" fmla="*/ 337 h 1016"/>
                <a:gd name="T70" fmla="*/ 1100 w 1132"/>
                <a:gd name="T71" fmla="*/ 289 h 1016"/>
                <a:gd name="T72" fmla="*/ 1202 w 1132"/>
                <a:gd name="T73" fmla="*/ 265 h 1016"/>
                <a:gd name="T74" fmla="*/ 1232 w 1132"/>
                <a:gd name="T75" fmla="*/ 265 h 1016"/>
                <a:gd name="T76" fmla="*/ 1283 w 1132"/>
                <a:gd name="T77" fmla="*/ 265 h 1016"/>
                <a:gd name="T78" fmla="*/ 1348 w 1132"/>
                <a:gd name="T79" fmla="*/ 268 h 1016"/>
                <a:gd name="T80" fmla="*/ 1416 w 1132"/>
                <a:gd name="T81" fmla="*/ 268 h 1016"/>
                <a:gd name="T82" fmla="*/ 1478 w 1132"/>
                <a:gd name="T83" fmla="*/ 271 h 1016"/>
                <a:gd name="T84" fmla="*/ 1527 w 1132"/>
                <a:gd name="T85" fmla="*/ 271 h 1016"/>
                <a:gd name="T86" fmla="*/ 1553 w 1132"/>
                <a:gd name="T87" fmla="*/ 271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9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443 w 271"/>
                <a:gd name="T1" fmla="*/ 345 h 365"/>
                <a:gd name="T2" fmla="*/ 476 w 271"/>
                <a:gd name="T3" fmla="*/ 365 h 365"/>
                <a:gd name="T4" fmla="*/ 482 w 271"/>
                <a:gd name="T5" fmla="*/ 416 h 365"/>
                <a:gd name="T6" fmla="*/ 477 w 271"/>
                <a:gd name="T7" fmla="*/ 442 h 365"/>
                <a:gd name="T8" fmla="*/ 472 w 271"/>
                <a:gd name="T9" fmla="*/ 464 h 365"/>
                <a:gd name="T10" fmla="*/ 471 w 271"/>
                <a:gd name="T11" fmla="*/ 477 h 365"/>
                <a:gd name="T12" fmla="*/ 468 w 271"/>
                <a:gd name="T13" fmla="*/ 491 h 365"/>
                <a:gd name="T14" fmla="*/ 463 w 271"/>
                <a:gd name="T15" fmla="*/ 500 h 365"/>
                <a:gd name="T16" fmla="*/ 454 w 271"/>
                <a:gd name="T17" fmla="*/ 508 h 365"/>
                <a:gd name="T18" fmla="*/ 441 w 271"/>
                <a:gd name="T19" fmla="*/ 521 h 365"/>
                <a:gd name="T20" fmla="*/ 420 w 271"/>
                <a:gd name="T21" fmla="*/ 538 h 365"/>
                <a:gd name="T22" fmla="*/ 415 w 271"/>
                <a:gd name="T23" fmla="*/ 577 h 365"/>
                <a:gd name="T24" fmla="*/ 405 w 271"/>
                <a:gd name="T25" fmla="*/ 676 h 365"/>
                <a:gd name="T26" fmla="*/ 339 w 271"/>
                <a:gd name="T27" fmla="*/ 732 h 365"/>
                <a:gd name="T28" fmla="*/ 246 w 271"/>
                <a:gd name="T29" fmla="*/ 800 h 365"/>
                <a:gd name="T30" fmla="*/ 131 w 271"/>
                <a:gd name="T31" fmla="*/ 774 h 365"/>
                <a:gd name="T32" fmla="*/ 82 w 271"/>
                <a:gd name="T33" fmla="*/ 659 h 365"/>
                <a:gd name="T34" fmla="*/ 48 w 271"/>
                <a:gd name="T35" fmla="*/ 577 h 365"/>
                <a:gd name="T36" fmla="*/ 48 w 271"/>
                <a:gd name="T37" fmla="*/ 555 h 365"/>
                <a:gd name="T38" fmla="*/ 27 w 271"/>
                <a:gd name="T39" fmla="*/ 533 h 365"/>
                <a:gd name="T40" fmla="*/ 12 w 271"/>
                <a:gd name="T41" fmla="*/ 510 h 365"/>
                <a:gd name="T42" fmla="*/ 2 w 271"/>
                <a:gd name="T43" fmla="*/ 487 h 365"/>
                <a:gd name="T44" fmla="*/ 0 w 271"/>
                <a:gd name="T45" fmla="*/ 460 h 365"/>
                <a:gd name="T46" fmla="*/ 0 w 271"/>
                <a:gd name="T47" fmla="*/ 432 h 365"/>
                <a:gd name="T48" fmla="*/ 2 w 271"/>
                <a:gd name="T49" fmla="*/ 400 h 365"/>
                <a:gd name="T50" fmla="*/ 10 w 271"/>
                <a:gd name="T51" fmla="*/ 371 h 365"/>
                <a:gd name="T52" fmla="*/ 15 w 271"/>
                <a:gd name="T53" fmla="*/ 338 h 365"/>
                <a:gd name="T54" fmla="*/ 53 w 271"/>
                <a:gd name="T55" fmla="*/ 356 h 365"/>
                <a:gd name="T56" fmla="*/ 53 w 271"/>
                <a:gd name="T57" fmla="*/ 266 h 365"/>
                <a:gd name="T58" fmla="*/ 42 w 271"/>
                <a:gd name="T59" fmla="*/ 129 h 365"/>
                <a:gd name="T60" fmla="*/ 157 w 271"/>
                <a:gd name="T61" fmla="*/ 2 h 365"/>
                <a:gd name="T62" fmla="*/ 291 w 271"/>
                <a:gd name="T63" fmla="*/ 0 h 365"/>
                <a:gd name="T64" fmla="*/ 441 w 271"/>
                <a:gd name="T65" fmla="*/ 123 h 365"/>
                <a:gd name="T66" fmla="*/ 443 w 271"/>
                <a:gd name="T67" fmla="*/ 345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0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327 w 272"/>
                <a:gd name="T1" fmla="*/ 47 h 214"/>
                <a:gd name="T2" fmla="*/ 415 w 272"/>
                <a:gd name="T3" fmla="*/ 107 h 214"/>
                <a:gd name="T4" fmla="*/ 446 w 272"/>
                <a:gd name="T5" fmla="*/ 133 h 214"/>
                <a:gd name="T6" fmla="*/ 470 w 272"/>
                <a:gd name="T7" fmla="*/ 159 h 214"/>
                <a:gd name="T8" fmla="*/ 488 w 272"/>
                <a:gd name="T9" fmla="*/ 186 h 214"/>
                <a:gd name="T10" fmla="*/ 494 w 272"/>
                <a:gd name="T11" fmla="*/ 210 h 214"/>
                <a:gd name="T12" fmla="*/ 499 w 272"/>
                <a:gd name="T13" fmla="*/ 243 h 214"/>
                <a:gd name="T14" fmla="*/ 494 w 272"/>
                <a:gd name="T15" fmla="*/ 276 h 214"/>
                <a:gd name="T16" fmla="*/ 484 w 272"/>
                <a:gd name="T17" fmla="*/ 311 h 214"/>
                <a:gd name="T18" fmla="*/ 472 w 272"/>
                <a:gd name="T19" fmla="*/ 354 h 214"/>
                <a:gd name="T20" fmla="*/ 467 w 272"/>
                <a:gd name="T21" fmla="*/ 409 h 214"/>
                <a:gd name="T22" fmla="*/ 467 w 272"/>
                <a:gd name="T23" fmla="*/ 456 h 214"/>
                <a:gd name="T24" fmla="*/ 432 w 272"/>
                <a:gd name="T25" fmla="*/ 465 h 214"/>
                <a:gd name="T26" fmla="*/ 406 w 272"/>
                <a:gd name="T27" fmla="*/ 387 h 214"/>
                <a:gd name="T28" fmla="*/ 394 w 272"/>
                <a:gd name="T29" fmla="*/ 322 h 214"/>
                <a:gd name="T30" fmla="*/ 395 w 272"/>
                <a:gd name="T31" fmla="*/ 257 h 214"/>
                <a:gd name="T32" fmla="*/ 414 w 272"/>
                <a:gd name="T33" fmla="*/ 178 h 214"/>
                <a:gd name="T34" fmla="*/ 339 w 272"/>
                <a:gd name="T35" fmla="*/ 121 h 214"/>
                <a:gd name="T36" fmla="*/ 237 w 272"/>
                <a:gd name="T37" fmla="*/ 121 h 214"/>
                <a:gd name="T38" fmla="*/ 216 w 272"/>
                <a:gd name="T39" fmla="*/ 132 h 214"/>
                <a:gd name="T40" fmla="*/ 200 w 272"/>
                <a:gd name="T41" fmla="*/ 141 h 214"/>
                <a:gd name="T42" fmla="*/ 181 w 272"/>
                <a:gd name="T43" fmla="*/ 153 h 214"/>
                <a:gd name="T44" fmla="*/ 166 w 272"/>
                <a:gd name="T45" fmla="*/ 160 h 214"/>
                <a:gd name="T46" fmla="*/ 144 w 272"/>
                <a:gd name="T47" fmla="*/ 169 h 214"/>
                <a:gd name="T48" fmla="*/ 128 w 272"/>
                <a:gd name="T49" fmla="*/ 178 h 214"/>
                <a:gd name="T50" fmla="*/ 109 w 272"/>
                <a:gd name="T51" fmla="*/ 186 h 214"/>
                <a:gd name="T52" fmla="*/ 88 w 272"/>
                <a:gd name="T53" fmla="*/ 189 h 214"/>
                <a:gd name="T54" fmla="*/ 62 w 272"/>
                <a:gd name="T55" fmla="*/ 210 h 214"/>
                <a:gd name="T56" fmla="*/ 76 w 272"/>
                <a:gd name="T57" fmla="*/ 262 h 214"/>
                <a:gd name="T58" fmla="*/ 82 w 272"/>
                <a:gd name="T59" fmla="*/ 301 h 214"/>
                <a:gd name="T60" fmla="*/ 82 w 272"/>
                <a:gd name="T61" fmla="*/ 341 h 214"/>
                <a:gd name="T62" fmla="*/ 73 w 272"/>
                <a:gd name="T63" fmla="*/ 389 h 214"/>
                <a:gd name="T64" fmla="*/ 73 w 272"/>
                <a:gd name="T65" fmla="*/ 465 h 214"/>
                <a:gd name="T66" fmla="*/ 38 w 272"/>
                <a:gd name="T67" fmla="*/ 419 h 214"/>
                <a:gd name="T68" fmla="*/ 16 w 272"/>
                <a:gd name="T69" fmla="*/ 354 h 214"/>
                <a:gd name="T70" fmla="*/ 11 w 272"/>
                <a:gd name="T71" fmla="*/ 324 h 214"/>
                <a:gd name="T72" fmla="*/ 2 w 272"/>
                <a:gd name="T73" fmla="*/ 294 h 214"/>
                <a:gd name="T74" fmla="*/ 0 w 272"/>
                <a:gd name="T75" fmla="*/ 266 h 214"/>
                <a:gd name="T76" fmla="*/ 0 w 272"/>
                <a:gd name="T77" fmla="*/ 235 h 214"/>
                <a:gd name="T78" fmla="*/ 2 w 272"/>
                <a:gd name="T79" fmla="*/ 209 h 214"/>
                <a:gd name="T80" fmla="*/ 12 w 272"/>
                <a:gd name="T81" fmla="*/ 189 h 214"/>
                <a:gd name="T82" fmla="*/ 29 w 272"/>
                <a:gd name="T83" fmla="*/ 171 h 214"/>
                <a:gd name="T84" fmla="*/ 58 w 272"/>
                <a:gd name="T85" fmla="*/ 165 h 214"/>
                <a:gd name="T86" fmla="*/ 62 w 272"/>
                <a:gd name="T87" fmla="*/ 103 h 214"/>
                <a:gd name="T88" fmla="*/ 113 w 272"/>
                <a:gd name="T89" fmla="*/ 29 h 214"/>
                <a:gd name="T90" fmla="*/ 223 w 272"/>
                <a:gd name="T91" fmla="*/ 0 h 214"/>
                <a:gd name="T92" fmla="*/ 327 w 272"/>
                <a:gd name="T93" fmla="*/ 47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1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141 w 99"/>
                <a:gd name="T1" fmla="*/ 160 h 304"/>
                <a:gd name="T2" fmla="*/ 141 w 99"/>
                <a:gd name="T3" fmla="*/ 263 h 304"/>
                <a:gd name="T4" fmla="*/ 175 w 99"/>
                <a:gd name="T5" fmla="*/ 332 h 304"/>
                <a:gd name="T6" fmla="*/ 174 w 99"/>
                <a:gd name="T7" fmla="*/ 415 h 304"/>
                <a:gd name="T8" fmla="*/ 174 w 99"/>
                <a:gd name="T9" fmla="*/ 540 h 304"/>
                <a:gd name="T10" fmla="*/ 141 w 99"/>
                <a:gd name="T11" fmla="*/ 576 h 304"/>
                <a:gd name="T12" fmla="*/ 95 w 99"/>
                <a:gd name="T13" fmla="*/ 610 h 304"/>
                <a:gd name="T14" fmla="*/ 82 w 99"/>
                <a:gd name="T15" fmla="*/ 661 h 304"/>
                <a:gd name="T16" fmla="*/ 21 w 99"/>
                <a:gd name="T17" fmla="*/ 661 h 304"/>
                <a:gd name="T18" fmla="*/ 0 w 99"/>
                <a:gd name="T19" fmla="*/ 610 h 304"/>
                <a:gd name="T20" fmla="*/ 61 w 99"/>
                <a:gd name="T21" fmla="*/ 599 h 304"/>
                <a:gd name="T22" fmla="*/ 27 w 99"/>
                <a:gd name="T23" fmla="*/ 579 h 304"/>
                <a:gd name="T24" fmla="*/ 1 w 99"/>
                <a:gd name="T25" fmla="*/ 579 h 304"/>
                <a:gd name="T26" fmla="*/ 1 w 99"/>
                <a:gd name="T27" fmla="*/ 540 h 304"/>
                <a:gd name="T28" fmla="*/ 31 w 99"/>
                <a:gd name="T29" fmla="*/ 548 h 304"/>
                <a:gd name="T30" fmla="*/ 91 w 99"/>
                <a:gd name="T31" fmla="*/ 544 h 304"/>
                <a:gd name="T32" fmla="*/ 91 w 99"/>
                <a:gd name="T33" fmla="*/ 509 h 304"/>
                <a:gd name="T34" fmla="*/ 43 w 99"/>
                <a:gd name="T35" fmla="*/ 509 h 304"/>
                <a:gd name="T36" fmla="*/ 0 w 99"/>
                <a:gd name="T37" fmla="*/ 495 h 304"/>
                <a:gd name="T38" fmla="*/ 0 w 99"/>
                <a:gd name="T39" fmla="*/ 445 h 304"/>
                <a:gd name="T40" fmla="*/ 35 w 99"/>
                <a:gd name="T41" fmla="*/ 440 h 304"/>
                <a:gd name="T42" fmla="*/ 76 w 99"/>
                <a:gd name="T43" fmla="*/ 481 h 304"/>
                <a:gd name="T44" fmla="*/ 105 w 99"/>
                <a:gd name="T45" fmla="*/ 465 h 304"/>
                <a:gd name="T46" fmla="*/ 82 w 99"/>
                <a:gd name="T47" fmla="*/ 415 h 304"/>
                <a:gd name="T48" fmla="*/ 113 w 99"/>
                <a:gd name="T49" fmla="*/ 398 h 304"/>
                <a:gd name="T50" fmla="*/ 91 w 99"/>
                <a:gd name="T51" fmla="*/ 367 h 304"/>
                <a:gd name="T52" fmla="*/ 105 w 99"/>
                <a:gd name="T53" fmla="*/ 325 h 304"/>
                <a:gd name="T54" fmla="*/ 61 w 99"/>
                <a:gd name="T55" fmla="*/ 325 h 304"/>
                <a:gd name="T56" fmla="*/ 82 w 99"/>
                <a:gd name="T57" fmla="*/ 294 h 304"/>
                <a:gd name="T58" fmla="*/ 113 w 99"/>
                <a:gd name="T59" fmla="*/ 294 h 304"/>
                <a:gd name="T60" fmla="*/ 141 w 99"/>
                <a:gd name="T61" fmla="*/ 300 h 304"/>
                <a:gd name="T62" fmla="*/ 121 w 99"/>
                <a:gd name="T63" fmla="*/ 236 h 304"/>
                <a:gd name="T64" fmla="*/ 82 w 99"/>
                <a:gd name="T65" fmla="*/ 220 h 304"/>
                <a:gd name="T66" fmla="*/ 21 w 99"/>
                <a:gd name="T67" fmla="*/ 220 h 304"/>
                <a:gd name="T68" fmla="*/ 12 w 99"/>
                <a:gd name="T69" fmla="*/ 181 h 304"/>
                <a:gd name="T70" fmla="*/ 12 w 99"/>
                <a:gd name="T71" fmla="*/ 114 h 304"/>
                <a:gd name="T72" fmla="*/ 4 w 99"/>
                <a:gd name="T73" fmla="*/ 50 h 304"/>
                <a:gd name="T74" fmla="*/ 43 w 99"/>
                <a:gd name="T75" fmla="*/ 0 h 304"/>
                <a:gd name="T76" fmla="*/ 83 w 99"/>
                <a:gd name="T77" fmla="*/ 8 h 304"/>
                <a:gd name="T78" fmla="*/ 114 w 99"/>
                <a:gd name="T79" fmla="*/ 13 h 304"/>
                <a:gd name="T80" fmla="*/ 136 w 99"/>
                <a:gd name="T81" fmla="*/ 22 h 304"/>
                <a:gd name="T82" fmla="*/ 151 w 99"/>
                <a:gd name="T83" fmla="*/ 35 h 304"/>
                <a:gd name="T84" fmla="*/ 156 w 99"/>
                <a:gd name="T85" fmla="*/ 54 h 304"/>
                <a:gd name="T86" fmla="*/ 156 w 99"/>
                <a:gd name="T87" fmla="*/ 78 h 304"/>
                <a:gd name="T88" fmla="*/ 151 w 99"/>
                <a:gd name="T89" fmla="*/ 113 h 304"/>
                <a:gd name="T90" fmla="*/ 141 w 99"/>
                <a:gd name="T91" fmla="*/ 160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35 w 33"/>
                <a:gd name="T1" fmla="*/ 11 h 81"/>
                <a:gd name="T2" fmla="*/ 62 w 33"/>
                <a:gd name="T3" fmla="*/ 55 h 81"/>
                <a:gd name="T4" fmla="*/ 46 w 33"/>
                <a:gd name="T5" fmla="*/ 104 h 81"/>
                <a:gd name="T6" fmla="*/ 68 w 33"/>
                <a:gd name="T7" fmla="*/ 136 h 81"/>
                <a:gd name="T8" fmla="*/ 68 w 33"/>
                <a:gd name="T9" fmla="*/ 178 h 81"/>
                <a:gd name="T10" fmla="*/ 35 w 33"/>
                <a:gd name="T11" fmla="*/ 168 h 81"/>
                <a:gd name="T12" fmla="*/ 0 w 33"/>
                <a:gd name="T13" fmla="*/ 172 h 81"/>
                <a:gd name="T14" fmla="*/ 0 w 33"/>
                <a:gd name="T15" fmla="*/ 111 h 81"/>
                <a:gd name="T16" fmla="*/ 12 w 33"/>
                <a:gd name="T17" fmla="*/ 55 h 81"/>
                <a:gd name="T18" fmla="*/ 3 w 33"/>
                <a:gd name="T19" fmla="*/ 0 h 81"/>
                <a:gd name="T20" fmla="*/ 10 w 33"/>
                <a:gd name="T21" fmla="*/ 1 h 81"/>
                <a:gd name="T22" fmla="*/ 18 w 33"/>
                <a:gd name="T23" fmla="*/ 2 h 81"/>
                <a:gd name="T24" fmla="*/ 28 w 33"/>
                <a:gd name="T25" fmla="*/ 9 h 81"/>
                <a:gd name="T26" fmla="*/ 35 w 33"/>
                <a:gd name="T27" fmla="*/ 11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3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52 w 30"/>
                <a:gd name="T1" fmla="*/ 0 h 84"/>
                <a:gd name="T2" fmla="*/ 14 w 30"/>
                <a:gd name="T3" fmla="*/ 11 h 84"/>
                <a:gd name="T4" fmla="*/ 0 w 30"/>
                <a:gd name="T5" fmla="*/ 67 h 84"/>
                <a:gd name="T6" fmla="*/ 36 w 30"/>
                <a:gd name="T7" fmla="*/ 37 h 84"/>
                <a:gd name="T8" fmla="*/ 26 w 30"/>
                <a:gd name="T9" fmla="*/ 104 h 84"/>
                <a:gd name="T10" fmla="*/ 0 w 30"/>
                <a:gd name="T11" fmla="*/ 107 h 84"/>
                <a:gd name="T12" fmla="*/ 0 w 30"/>
                <a:gd name="T13" fmla="*/ 177 h 84"/>
                <a:gd name="T14" fmla="*/ 26 w 30"/>
                <a:gd name="T15" fmla="*/ 181 h 84"/>
                <a:gd name="T16" fmla="*/ 36 w 30"/>
                <a:gd name="T17" fmla="*/ 133 h 84"/>
                <a:gd name="T18" fmla="*/ 57 w 30"/>
                <a:gd name="T19" fmla="*/ 74 h 84"/>
                <a:gd name="T20" fmla="*/ 52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4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603 w 353"/>
                <a:gd name="T1" fmla="*/ 0 h 672"/>
                <a:gd name="T2" fmla="*/ 560 w 353"/>
                <a:gd name="T3" fmla="*/ 124 h 672"/>
                <a:gd name="T4" fmla="*/ 459 w 353"/>
                <a:gd name="T5" fmla="*/ 191 h 672"/>
                <a:gd name="T6" fmla="*/ 379 w 353"/>
                <a:gd name="T7" fmla="*/ 211 h 672"/>
                <a:gd name="T8" fmla="*/ 321 w 353"/>
                <a:gd name="T9" fmla="*/ 167 h 672"/>
                <a:gd name="T10" fmla="*/ 295 w 353"/>
                <a:gd name="T11" fmla="*/ 110 h 672"/>
                <a:gd name="T12" fmla="*/ 255 w 353"/>
                <a:gd name="T13" fmla="*/ 239 h 672"/>
                <a:gd name="T14" fmla="*/ 103 w 353"/>
                <a:gd name="T15" fmla="*/ 573 h 672"/>
                <a:gd name="T16" fmla="*/ 34 w 353"/>
                <a:gd name="T17" fmla="*/ 1095 h 672"/>
                <a:gd name="T18" fmla="*/ 0 w 353"/>
                <a:gd name="T19" fmla="*/ 1470 h 672"/>
                <a:gd name="T20" fmla="*/ 175 w 353"/>
                <a:gd name="T21" fmla="*/ 1104 h 672"/>
                <a:gd name="T22" fmla="*/ 379 w 353"/>
                <a:gd name="T23" fmla="*/ 470 h 672"/>
                <a:gd name="T24" fmla="*/ 424 w 353"/>
                <a:gd name="T25" fmla="*/ 333 h 672"/>
                <a:gd name="T26" fmla="*/ 522 w 353"/>
                <a:gd name="T27" fmla="*/ 220 h 672"/>
                <a:gd name="T28" fmla="*/ 595 w 353"/>
                <a:gd name="T29" fmla="*/ 152 h 672"/>
                <a:gd name="T30" fmla="*/ 635 w 353"/>
                <a:gd name="T31" fmla="*/ 103 h 672"/>
                <a:gd name="T32" fmla="*/ 603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5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103 w 103"/>
                <a:gd name="T1" fmla="*/ 190 h 140"/>
                <a:gd name="T2" fmla="*/ 0 w 103"/>
                <a:gd name="T3" fmla="*/ 328 h 140"/>
                <a:gd name="T4" fmla="*/ 0 w 103"/>
                <a:gd name="T5" fmla="*/ 225 h 140"/>
                <a:gd name="T6" fmla="*/ 119 w 103"/>
                <a:gd name="T7" fmla="*/ 108 h 140"/>
                <a:gd name="T8" fmla="*/ 175 w 103"/>
                <a:gd name="T9" fmla="*/ 0 h 140"/>
                <a:gd name="T10" fmla="*/ 179 w 103"/>
                <a:gd name="T11" fmla="*/ 100 h 140"/>
                <a:gd name="T12" fmla="*/ 103 w 103"/>
                <a:gd name="T13" fmla="*/ 19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6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345 w 192"/>
                <a:gd name="T1" fmla="*/ 9 h 508"/>
                <a:gd name="T2" fmla="*/ 345 w 192"/>
                <a:gd name="T3" fmla="*/ 104 h 508"/>
                <a:gd name="T4" fmla="*/ 171 w 192"/>
                <a:gd name="T5" fmla="*/ 700 h 508"/>
                <a:gd name="T6" fmla="*/ 91 w 192"/>
                <a:gd name="T7" fmla="*/ 872 h 508"/>
                <a:gd name="T8" fmla="*/ 0 w 192"/>
                <a:gd name="T9" fmla="*/ 1092 h 508"/>
                <a:gd name="T10" fmla="*/ 0 w 192"/>
                <a:gd name="T11" fmla="*/ 790 h 508"/>
                <a:gd name="T12" fmla="*/ 87 w 192"/>
                <a:gd name="T13" fmla="*/ 573 h 508"/>
                <a:gd name="T14" fmla="*/ 150 w 192"/>
                <a:gd name="T15" fmla="*/ 568 h 508"/>
                <a:gd name="T16" fmla="*/ 150 w 192"/>
                <a:gd name="T17" fmla="*/ 457 h 508"/>
                <a:gd name="T18" fmla="*/ 150 w 192"/>
                <a:gd name="T19" fmla="*/ 312 h 508"/>
                <a:gd name="T20" fmla="*/ 159 w 192"/>
                <a:gd name="T21" fmla="*/ 204 h 508"/>
                <a:gd name="T22" fmla="*/ 230 w 192"/>
                <a:gd name="T23" fmla="*/ 83 h 508"/>
                <a:gd name="T24" fmla="*/ 273 w 192"/>
                <a:gd name="T25" fmla="*/ 64 h 508"/>
                <a:gd name="T26" fmla="*/ 289 w 192"/>
                <a:gd name="T27" fmla="*/ 0 h 508"/>
                <a:gd name="T28" fmla="*/ 345 w 192"/>
                <a:gd name="T29" fmla="*/ 9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7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124 w 65"/>
                <a:gd name="T1" fmla="*/ 64 h 90"/>
                <a:gd name="T2" fmla="*/ 59 w 65"/>
                <a:gd name="T3" fmla="*/ 113 h 90"/>
                <a:gd name="T4" fmla="*/ 0 w 65"/>
                <a:gd name="T5" fmla="*/ 196 h 90"/>
                <a:gd name="T6" fmla="*/ 36 w 65"/>
                <a:gd name="T7" fmla="*/ 25 h 90"/>
                <a:gd name="T8" fmla="*/ 79 w 65"/>
                <a:gd name="T9" fmla="*/ 0 h 90"/>
                <a:gd name="T10" fmla="*/ 124 w 65"/>
                <a:gd name="T11" fmla="*/ 64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8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413 w 225"/>
                <a:gd name="T1" fmla="*/ 30 h 594"/>
                <a:gd name="T2" fmla="*/ 300 w 225"/>
                <a:gd name="T3" fmla="*/ 0 h 594"/>
                <a:gd name="T4" fmla="*/ 271 w 225"/>
                <a:gd name="T5" fmla="*/ 92 h 594"/>
                <a:gd name="T6" fmla="*/ 280 w 225"/>
                <a:gd name="T7" fmla="*/ 155 h 594"/>
                <a:gd name="T8" fmla="*/ 156 w 225"/>
                <a:gd name="T9" fmla="*/ 415 h 594"/>
                <a:gd name="T10" fmla="*/ 29 w 225"/>
                <a:gd name="T11" fmla="*/ 844 h 594"/>
                <a:gd name="T12" fmla="*/ 0 w 225"/>
                <a:gd name="T13" fmla="*/ 1285 h 594"/>
                <a:gd name="T14" fmla="*/ 172 w 225"/>
                <a:gd name="T15" fmla="*/ 944 h 594"/>
                <a:gd name="T16" fmla="*/ 333 w 225"/>
                <a:gd name="T17" fmla="*/ 160 h 594"/>
                <a:gd name="T18" fmla="*/ 369 w 225"/>
                <a:gd name="T19" fmla="*/ 130 h 594"/>
                <a:gd name="T20" fmla="*/ 413 w 225"/>
                <a:gd name="T21" fmla="*/ 3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9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356 w 295"/>
                <a:gd name="T1" fmla="*/ 244 h 210"/>
                <a:gd name="T2" fmla="*/ 247 w 295"/>
                <a:gd name="T3" fmla="*/ 100 h 210"/>
                <a:gd name="T4" fmla="*/ 189 w 295"/>
                <a:gd name="T5" fmla="*/ 86 h 210"/>
                <a:gd name="T6" fmla="*/ 131 w 295"/>
                <a:gd name="T7" fmla="*/ 0 h 210"/>
                <a:gd name="T8" fmla="*/ 70 w 295"/>
                <a:gd name="T9" fmla="*/ 0 h 210"/>
                <a:gd name="T10" fmla="*/ 0 w 295"/>
                <a:gd name="T11" fmla="*/ 107 h 210"/>
                <a:gd name="T12" fmla="*/ 30 w 295"/>
                <a:gd name="T13" fmla="*/ 137 h 210"/>
                <a:gd name="T14" fmla="*/ 100 w 295"/>
                <a:gd name="T15" fmla="*/ 121 h 210"/>
                <a:gd name="T16" fmla="*/ 131 w 295"/>
                <a:gd name="T17" fmla="*/ 67 h 210"/>
                <a:gd name="T18" fmla="*/ 157 w 295"/>
                <a:gd name="T19" fmla="*/ 114 h 210"/>
                <a:gd name="T20" fmla="*/ 157 w 295"/>
                <a:gd name="T21" fmla="*/ 229 h 210"/>
                <a:gd name="T22" fmla="*/ 201 w 295"/>
                <a:gd name="T23" fmla="*/ 244 h 210"/>
                <a:gd name="T24" fmla="*/ 201 w 295"/>
                <a:gd name="T25" fmla="*/ 145 h 210"/>
                <a:gd name="T26" fmla="*/ 268 w 295"/>
                <a:gd name="T27" fmla="*/ 190 h 210"/>
                <a:gd name="T28" fmla="*/ 254 w 295"/>
                <a:gd name="T29" fmla="*/ 312 h 210"/>
                <a:gd name="T30" fmla="*/ 268 w 295"/>
                <a:gd name="T31" fmla="*/ 358 h 210"/>
                <a:gd name="T32" fmla="*/ 299 w 295"/>
                <a:gd name="T33" fmla="*/ 288 h 210"/>
                <a:gd name="T34" fmla="*/ 331 w 295"/>
                <a:gd name="T35" fmla="*/ 312 h 210"/>
                <a:gd name="T36" fmla="*/ 325 w 295"/>
                <a:gd name="T37" fmla="*/ 386 h 210"/>
                <a:gd name="T38" fmla="*/ 365 w 295"/>
                <a:gd name="T39" fmla="*/ 425 h 210"/>
                <a:gd name="T40" fmla="*/ 365 w 295"/>
                <a:gd name="T41" fmla="*/ 334 h 210"/>
                <a:gd name="T42" fmla="*/ 406 w 295"/>
                <a:gd name="T43" fmla="*/ 349 h 210"/>
                <a:gd name="T44" fmla="*/ 406 w 295"/>
                <a:gd name="T45" fmla="*/ 455 h 210"/>
                <a:gd name="T46" fmla="*/ 438 w 295"/>
                <a:gd name="T47" fmla="*/ 425 h 210"/>
                <a:gd name="T48" fmla="*/ 418 w 295"/>
                <a:gd name="T49" fmla="*/ 312 h 210"/>
                <a:gd name="T50" fmla="*/ 476 w 295"/>
                <a:gd name="T51" fmla="*/ 364 h 210"/>
                <a:gd name="T52" fmla="*/ 483 w 295"/>
                <a:gd name="T53" fmla="*/ 446 h 210"/>
                <a:gd name="T54" fmla="*/ 541 w 295"/>
                <a:gd name="T55" fmla="*/ 446 h 210"/>
                <a:gd name="T56" fmla="*/ 527 w 295"/>
                <a:gd name="T57" fmla="*/ 342 h 210"/>
                <a:gd name="T58" fmla="*/ 445 w 295"/>
                <a:gd name="T59" fmla="*/ 274 h 210"/>
                <a:gd name="T60" fmla="*/ 439 w 295"/>
                <a:gd name="T61" fmla="*/ 268 h 210"/>
                <a:gd name="T62" fmla="*/ 431 w 295"/>
                <a:gd name="T63" fmla="*/ 267 h 210"/>
                <a:gd name="T64" fmla="*/ 415 w 295"/>
                <a:gd name="T65" fmla="*/ 263 h 210"/>
                <a:gd name="T66" fmla="*/ 398 w 295"/>
                <a:gd name="T67" fmla="*/ 258 h 210"/>
                <a:gd name="T68" fmla="*/ 382 w 295"/>
                <a:gd name="T69" fmla="*/ 251 h 210"/>
                <a:gd name="T70" fmla="*/ 367 w 295"/>
                <a:gd name="T71" fmla="*/ 246 h 210"/>
                <a:gd name="T72" fmla="*/ 358 w 295"/>
                <a:gd name="T73" fmla="*/ 245 h 210"/>
                <a:gd name="T74" fmla="*/ 356 w 295"/>
                <a:gd name="T75" fmla="*/ 244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0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159 w 116"/>
                <a:gd name="T1" fmla="*/ 92 h 159"/>
                <a:gd name="T2" fmla="*/ 125 w 116"/>
                <a:gd name="T3" fmla="*/ 76 h 159"/>
                <a:gd name="T4" fmla="*/ 90 w 116"/>
                <a:gd name="T5" fmla="*/ 36 h 159"/>
                <a:gd name="T6" fmla="*/ 58 w 116"/>
                <a:gd name="T7" fmla="*/ 31 h 159"/>
                <a:gd name="T8" fmla="*/ 24 w 116"/>
                <a:gd name="T9" fmla="*/ 0 h 159"/>
                <a:gd name="T10" fmla="*/ 24 w 116"/>
                <a:gd name="T11" fmla="*/ 62 h 159"/>
                <a:gd name="T12" fmla="*/ 58 w 116"/>
                <a:gd name="T13" fmla="*/ 76 h 159"/>
                <a:gd name="T14" fmla="*/ 103 w 116"/>
                <a:gd name="T15" fmla="*/ 92 h 159"/>
                <a:gd name="T16" fmla="*/ 99 w 116"/>
                <a:gd name="T17" fmla="*/ 214 h 159"/>
                <a:gd name="T18" fmla="*/ 99 w 116"/>
                <a:gd name="T19" fmla="*/ 252 h 159"/>
                <a:gd name="T20" fmla="*/ 137 w 116"/>
                <a:gd name="T21" fmla="*/ 298 h 159"/>
                <a:gd name="T22" fmla="*/ 115 w 116"/>
                <a:gd name="T23" fmla="*/ 306 h 159"/>
                <a:gd name="T24" fmla="*/ 75 w 116"/>
                <a:gd name="T25" fmla="*/ 272 h 159"/>
                <a:gd name="T26" fmla="*/ 0 w 116"/>
                <a:gd name="T27" fmla="*/ 272 h 159"/>
                <a:gd name="T28" fmla="*/ 12 w 116"/>
                <a:gd name="T29" fmla="*/ 323 h 159"/>
                <a:gd name="T30" fmla="*/ 90 w 116"/>
                <a:gd name="T31" fmla="*/ 359 h 159"/>
                <a:gd name="T32" fmla="*/ 141 w 116"/>
                <a:gd name="T33" fmla="*/ 359 h 159"/>
                <a:gd name="T34" fmla="*/ 213 w 116"/>
                <a:gd name="T35" fmla="*/ 296 h 159"/>
                <a:gd name="T36" fmla="*/ 180 w 116"/>
                <a:gd name="T37" fmla="*/ 241 h 159"/>
                <a:gd name="T38" fmla="*/ 180 w 116"/>
                <a:gd name="T39" fmla="*/ 182 h 159"/>
                <a:gd name="T40" fmla="*/ 167 w 116"/>
                <a:gd name="T41" fmla="*/ 119 h 159"/>
                <a:gd name="T42" fmla="*/ 159 w 116"/>
                <a:gd name="T43" fmla="*/ 92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1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91 w 47"/>
                <a:gd name="T1" fmla="*/ 22 h 41"/>
                <a:gd name="T2" fmla="*/ 17 w 47"/>
                <a:gd name="T3" fmla="*/ 0 h 41"/>
                <a:gd name="T4" fmla="*/ 0 w 47"/>
                <a:gd name="T5" fmla="*/ 22 h 41"/>
                <a:gd name="T6" fmla="*/ 17 w 47"/>
                <a:gd name="T7" fmla="*/ 45 h 41"/>
                <a:gd name="T8" fmla="*/ 90 w 47"/>
                <a:gd name="T9" fmla="*/ 81 h 41"/>
                <a:gd name="T10" fmla="*/ 94 w 47"/>
                <a:gd name="T11" fmla="*/ 55 h 41"/>
                <a:gd name="T12" fmla="*/ 94 w 47"/>
                <a:gd name="T13" fmla="*/ 48 h 41"/>
                <a:gd name="T14" fmla="*/ 92 w 47"/>
                <a:gd name="T15" fmla="*/ 33 h 41"/>
                <a:gd name="T16" fmla="*/ 91 w 47"/>
                <a:gd name="T17" fmla="*/ 24 h 41"/>
                <a:gd name="T18" fmla="*/ 91 w 47"/>
                <a:gd name="T19" fmla="*/ 22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2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63 w 40"/>
                <a:gd name="T1" fmla="*/ 48 h 36"/>
                <a:gd name="T2" fmla="*/ 12 w 40"/>
                <a:gd name="T3" fmla="*/ 0 h 36"/>
                <a:gd name="T4" fmla="*/ 0 w 40"/>
                <a:gd name="T5" fmla="*/ 37 h 36"/>
                <a:gd name="T6" fmla="*/ 26 w 40"/>
                <a:gd name="T7" fmla="*/ 75 h 36"/>
                <a:gd name="T8" fmla="*/ 72 w 40"/>
                <a:gd name="T9" fmla="*/ 78 h 36"/>
                <a:gd name="T10" fmla="*/ 71 w 40"/>
                <a:gd name="T11" fmla="*/ 75 h 36"/>
                <a:gd name="T12" fmla="*/ 69 w 40"/>
                <a:gd name="T13" fmla="*/ 63 h 36"/>
                <a:gd name="T14" fmla="*/ 66 w 40"/>
                <a:gd name="T15" fmla="*/ 54 h 36"/>
                <a:gd name="T16" fmla="*/ 63 w 40"/>
                <a:gd name="T17" fmla="*/ 48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3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55 w 38"/>
                <a:gd name="T1" fmla="*/ 29 h 32"/>
                <a:gd name="T2" fmla="*/ 9 w 38"/>
                <a:gd name="T3" fmla="*/ 0 h 32"/>
                <a:gd name="T4" fmla="*/ 0 w 38"/>
                <a:gd name="T5" fmla="*/ 29 h 32"/>
                <a:gd name="T6" fmla="*/ 32 w 38"/>
                <a:gd name="T7" fmla="*/ 58 h 32"/>
                <a:gd name="T8" fmla="*/ 70 w 38"/>
                <a:gd name="T9" fmla="*/ 67 h 32"/>
                <a:gd name="T10" fmla="*/ 70 w 38"/>
                <a:gd name="T11" fmla="*/ 37 h 32"/>
                <a:gd name="T12" fmla="*/ 55 w 38"/>
                <a:gd name="T13" fmla="*/ 2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4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39 w 35"/>
                <a:gd name="T1" fmla="*/ 34 h 30"/>
                <a:gd name="T2" fmla="*/ 0 w 35"/>
                <a:gd name="T3" fmla="*/ 0 h 30"/>
                <a:gd name="T4" fmla="*/ 0 w 35"/>
                <a:gd name="T5" fmla="*/ 64 h 30"/>
                <a:gd name="T6" fmla="*/ 34 w 35"/>
                <a:gd name="T7" fmla="*/ 65 h 30"/>
                <a:gd name="T8" fmla="*/ 53 w 35"/>
                <a:gd name="T9" fmla="*/ 55 h 30"/>
                <a:gd name="T10" fmla="*/ 39 w 35"/>
                <a:gd name="T11" fmla="*/ 34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5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101 h 58"/>
                <a:gd name="T2" fmla="*/ 0 w 81"/>
                <a:gd name="T3" fmla="*/ 129 h 58"/>
                <a:gd name="T4" fmla="*/ 12 w 81"/>
                <a:gd name="T5" fmla="*/ 124 h 58"/>
                <a:gd name="T6" fmla="*/ 24 w 81"/>
                <a:gd name="T7" fmla="*/ 118 h 58"/>
                <a:gd name="T8" fmla="*/ 37 w 81"/>
                <a:gd name="T9" fmla="*/ 103 h 58"/>
                <a:gd name="T10" fmla="*/ 52 w 81"/>
                <a:gd name="T11" fmla="*/ 90 h 58"/>
                <a:gd name="T12" fmla="*/ 63 w 81"/>
                <a:gd name="T13" fmla="*/ 48 h 58"/>
                <a:gd name="T14" fmla="*/ 109 w 81"/>
                <a:gd name="T15" fmla="*/ 40 h 58"/>
                <a:gd name="T16" fmla="*/ 137 w 81"/>
                <a:gd name="T17" fmla="*/ 22 h 58"/>
                <a:gd name="T18" fmla="*/ 59 w 81"/>
                <a:gd name="T19" fmla="*/ 1 h 58"/>
                <a:gd name="T20" fmla="*/ 0 w 81"/>
                <a:gd name="T21" fmla="*/ 0 h 58"/>
                <a:gd name="T22" fmla="*/ 0 w 81"/>
                <a:gd name="T23" fmla="*/ 26 h 58"/>
                <a:gd name="T24" fmla="*/ 49 w 81"/>
                <a:gd name="T25" fmla="*/ 35 h 58"/>
                <a:gd name="T26" fmla="*/ 36 w 81"/>
                <a:gd name="T27" fmla="*/ 77 h 58"/>
                <a:gd name="T28" fmla="*/ 26 w 81"/>
                <a:gd name="T29" fmla="*/ 86 h 58"/>
                <a:gd name="T30" fmla="*/ 16 w 81"/>
                <a:gd name="T31" fmla="*/ 90 h 58"/>
                <a:gd name="T32" fmla="*/ 10 w 81"/>
                <a:gd name="T33" fmla="*/ 98 h 58"/>
                <a:gd name="T34" fmla="*/ 0 w 81"/>
                <a:gd name="T35" fmla="*/ 10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6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207 w 109"/>
                <a:gd name="T1" fmla="*/ 28 h 61"/>
                <a:gd name="T2" fmla="*/ 207 w 109"/>
                <a:gd name="T3" fmla="*/ 2 h 61"/>
                <a:gd name="T4" fmla="*/ 162 w 109"/>
                <a:gd name="T5" fmla="*/ 0 h 61"/>
                <a:gd name="T6" fmla="*/ 77 w 109"/>
                <a:gd name="T7" fmla="*/ 0 h 61"/>
                <a:gd name="T8" fmla="*/ 34 w 109"/>
                <a:gd name="T9" fmla="*/ 0 h 61"/>
                <a:gd name="T10" fmla="*/ 0 w 109"/>
                <a:gd name="T11" fmla="*/ 1 h 61"/>
                <a:gd name="T12" fmla="*/ 0 w 109"/>
                <a:gd name="T13" fmla="*/ 23 h 61"/>
                <a:gd name="T14" fmla="*/ 56 w 109"/>
                <a:gd name="T15" fmla="*/ 28 h 61"/>
                <a:gd name="T16" fmla="*/ 44 w 109"/>
                <a:gd name="T17" fmla="*/ 72 h 61"/>
                <a:gd name="T18" fmla="*/ 30 w 109"/>
                <a:gd name="T19" fmla="*/ 80 h 61"/>
                <a:gd name="T20" fmla="*/ 19 w 109"/>
                <a:gd name="T21" fmla="*/ 84 h 61"/>
                <a:gd name="T22" fmla="*/ 11 w 109"/>
                <a:gd name="T23" fmla="*/ 92 h 61"/>
                <a:gd name="T24" fmla="*/ 0 w 109"/>
                <a:gd name="T25" fmla="*/ 93 h 61"/>
                <a:gd name="T26" fmla="*/ 0 w 109"/>
                <a:gd name="T27" fmla="*/ 119 h 61"/>
                <a:gd name="T28" fmla="*/ 13 w 109"/>
                <a:gd name="T29" fmla="*/ 116 h 61"/>
                <a:gd name="T30" fmla="*/ 26 w 109"/>
                <a:gd name="T31" fmla="*/ 109 h 61"/>
                <a:gd name="T32" fmla="*/ 41 w 109"/>
                <a:gd name="T33" fmla="*/ 104 h 61"/>
                <a:gd name="T34" fmla="*/ 57 w 109"/>
                <a:gd name="T35" fmla="*/ 92 h 61"/>
                <a:gd name="T36" fmla="*/ 85 w 109"/>
                <a:gd name="T37" fmla="*/ 37 h 61"/>
                <a:gd name="T38" fmla="*/ 126 w 109"/>
                <a:gd name="T39" fmla="*/ 39 h 61"/>
                <a:gd name="T40" fmla="*/ 135 w 109"/>
                <a:gd name="T41" fmla="*/ 62 h 61"/>
                <a:gd name="T42" fmla="*/ 143 w 109"/>
                <a:gd name="T43" fmla="*/ 79 h 61"/>
                <a:gd name="T44" fmla="*/ 154 w 109"/>
                <a:gd name="T45" fmla="*/ 93 h 61"/>
                <a:gd name="T46" fmla="*/ 162 w 109"/>
                <a:gd name="T47" fmla="*/ 106 h 61"/>
                <a:gd name="T48" fmla="*/ 171 w 109"/>
                <a:gd name="T49" fmla="*/ 114 h 61"/>
                <a:gd name="T50" fmla="*/ 181 w 109"/>
                <a:gd name="T51" fmla="*/ 119 h 61"/>
                <a:gd name="T52" fmla="*/ 195 w 109"/>
                <a:gd name="T53" fmla="*/ 122 h 61"/>
                <a:gd name="T54" fmla="*/ 207 w 109"/>
                <a:gd name="T55" fmla="*/ 119 h 61"/>
                <a:gd name="T56" fmla="*/ 207 w 109"/>
                <a:gd name="T57" fmla="*/ 93 h 61"/>
                <a:gd name="T58" fmla="*/ 185 w 109"/>
                <a:gd name="T59" fmla="*/ 96 h 61"/>
                <a:gd name="T60" fmla="*/ 170 w 109"/>
                <a:gd name="T61" fmla="*/ 91 h 61"/>
                <a:gd name="T62" fmla="*/ 160 w 109"/>
                <a:gd name="T63" fmla="*/ 65 h 61"/>
                <a:gd name="T64" fmla="*/ 154 w 109"/>
                <a:gd name="T65" fmla="*/ 28 h 61"/>
                <a:gd name="T66" fmla="*/ 193 w 109"/>
                <a:gd name="T67" fmla="*/ 24 h 61"/>
                <a:gd name="T68" fmla="*/ 207 w 109"/>
                <a:gd name="T69" fmla="*/ 28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7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67 w 43"/>
                <a:gd name="T1" fmla="*/ 22 h 60"/>
                <a:gd name="T2" fmla="*/ 67 w 43"/>
                <a:gd name="T3" fmla="*/ 0 h 60"/>
                <a:gd name="T4" fmla="*/ 0 w 43"/>
                <a:gd name="T5" fmla="*/ 2 h 60"/>
                <a:gd name="T6" fmla="*/ 5 w 43"/>
                <a:gd name="T7" fmla="*/ 50 h 60"/>
                <a:gd name="T8" fmla="*/ 17 w 43"/>
                <a:gd name="T9" fmla="*/ 86 h 60"/>
                <a:gd name="T10" fmla="*/ 30 w 43"/>
                <a:gd name="T11" fmla="*/ 112 h 60"/>
                <a:gd name="T12" fmla="*/ 46 w 43"/>
                <a:gd name="T13" fmla="*/ 124 h 60"/>
                <a:gd name="T14" fmla="*/ 48 w 43"/>
                <a:gd name="T15" fmla="*/ 130 h 60"/>
                <a:gd name="T16" fmla="*/ 55 w 43"/>
                <a:gd name="T17" fmla="*/ 131 h 60"/>
                <a:gd name="T18" fmla="*/ 60 w 43"/>
                <a:gd name="T19" fmla="*/ 131 h 60"/>
                <a:gd name="T20" fmla="*/ 67 w 43"/>
                <a:gd name="T21" fmla="*/ 130 h 60"/>
                <a:gd name="T22" fmla="*/ 67 w 43"/>
                <a:gd name="T23" fmla="*/ 100 h 60"/>
                <a:gd name="T24" fmla="*/ 48 w 43"/>
                <a:gd name="T25" fmla="*/ 100 h 60"/>
                <a:gd name="T26" fmla="*/ 36 w 43"/>
                <a:gd name="T27" fmla="*/ 89 h 60"/>
                <a:gd name="T28" fmla="*/ 28 w 43"/>
                <a:gd name="T29" fmla="*/ 64 h 60"/>
                <a:gd name="T30" fmla="*/ 21 w 43"/>
                <a:gd name="T31" fmla="*/ 22 h 60"/>
                <a:gd name="T32" fmla="*/ 55 w 43"/>
                <a:gd name="T33" fmla="*/ 21 h 60"/>
                <a:gd name="T34" fmla="*/ 67 w 43"/>
                <a:gd name="T35" fmla="*/ 22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8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193 w 220"/>
                <a:gd name="T1" fmla="*/ 185 h 221"/>
                <a:gd name="T2" fmla="*/ 232 w 220"/>
                <a:gd name="T3" fmla="*/ 205 h 221"/>
                <a:gd name="T4" fmla="*/ 258 w 220"/>
                <a:gd name="T5" fmla="*/ 217 h 221"/>
                <a:gd name="T6" fmla="*/ 274 w 220"/>
                <a:gd name="T7" fmla="*/ 229 h 221"/>
                <a:gd name="T8" fmla="*/ 281 w 220"/>
                <a:gd name="T9" fmla="*/ 240 h 221"/>
                <a:gd name="T10" fmla="*/ 287 w 220"/>
                <a:gd name="T11" fmla="*/ 254 h 221"/>
                <a:gd name="T12" fmla="*/ 292 w 220"/>
                <a:gd name="T13" fmla="*/ 272 h 221"/>
                <a:gd name="T14" fmla="*/ 301 w 220"/>
                <a:gd name="T15" fmla="*/ 297 h 221"/>
                <a:gd name="T16" fmla="*/ 320 w 220"/>
                <a:gd name="T17" fmla="*/ 330 h 221"/>
                <a:gd name="T18" fmla="*/ 349 w 220"/>
                <a:gd name="T19" fmla="*/ 255 h 221"/>
                <a:gd name="T20" fmla="*/ 354 w 220"/>
                <a:gd name="T21" fmla="*/ 171 h 221"/>
                <a:gd name="T22" fmla="*/ 350 w 220"/>
                <a:gd name="T23" fmla="*/ 87 h 221"/>
                <a:gd name="T24" fmla="*/ 347 w 220"/>
                <a:gd name="T25" fmla="*/ 0 h 221"/>
                <a:gd name="T26" fmla="*/ 392 w 220"/>
                <a:gd name="T27" fmla="*/ 109 h 221"/>
                <a:gd name="T28" fmla="*/ 390 w 220"/>
                <a:gd name="T29" fmla="*/ 189 h 221"/>
                <a:gd name="T30" fmla="*/ 387 w 220"/>
                <a:gd name="T31" fmla="*/ 255 h 221"/>
                <a:gd name="T32" fmla="*/ 376 w 220"/>
                <a:gd name="T33" fmla="*/ 321 h 221"/>
                <a:gd name="T34" fmla="*/ 359 w 220"/>
                <a:gd name="T35" fmla="*/ 397 h 221"/>
                <a:gd name="T36" fmla="*/ 309 w 220"/>
                <a:gd name="T37" fmla="*/ 410 h 221"/>
                <a:gd name="T38" fmla="*/ 236 w 220"/>
                <a:gd name="T39" fmla="*/ 489 h 221"/>
                <a:gd name="T40" fmla="*/ 131 w 220"/>
                <a:gd name="T41" fmla="*/ 489 h 221"/>
                <a:gd name="T42" fmla="*/ 57 w 220"/>
                <a:gd name="T43" fmla="*/ 424 h 221"/>
                <a:gd name="T44" fmla="*/ 24 w 220"/>
                <a:gd name="T45" fmla="*/ 354 h 221"/>
                <a:gd name="T46" fmla="*/ 2 w 220"/>
                <a:gd name="T47" fmla="*/ 263 h 221"/>
                <a:gd name="T48" fmla="*/ 0 w 220"/>
                <a:gd name="T49" fmla="*/ 189 h 221"/>
                <a:gd name="T50" fmla="*/ 2 w 220"/>
                <a:gd name="T51" fmla="*/ 120 h 221"/>
                <a:gd name="T52" fmla="*/ 19 w 220"/>
                <a:gd name="T53" fmla="*/ 55 h 221"/>
                <a:gd name="T54" fmla="*/ 30 w 220"/>
                <a:gd name="T55" fmla="*/ 128 h 221"/>
                <a:gd name="T56" fmla="*/ 38 w 220"/>
                <a:gd name="T57" fmla="*/ 195 h 221"/>
                <a:gd name="T58" fmla="*/ 44 w 220"/>
                <a:gd name="T59" fmla="*/ 261 h 221"/>
                <a:gd name="T60" fmla="*/ 61 w 220"/>
                <a:gd name="T61" fmla="*/ 327 h 221"/>
                <a:gd name="T62" fmla="*/ 68 w 220"/>
                <a:gd name="T63" fmla="*/ 294 h 221"/>
                <a:gd name="T64" fmla="*/ 75 w 220"/>
                <a:gd name="T65" fmla="*/ 268 h 221"/>
                <a:gd name="T66" fmla="*/ 82 w 220"/>
                <a:gd name="T67" fmla="*/ 245 h 221"/>
                <a:gd name="T68" fmla="*/ 90 w 220"/>
                <a:gd name="T69" fmla="*/ 231 h 221"/>
                <a:gd name="T70" fmla="*/ 102 w 220"/>
                <a:gd name="T71" fmla="*/ 218 h 221"/>
                <a:gd name="T72" fmla="*/ 116 w 220"/>
                <a:gd name="T73" fmla="*/ 207 h 221"/>
                <a:gd name="T74" fmla="*/ 137 w 220"/>
                <a:gd name="T75" fmla="*/ 200 h 221"/>
                <a:gd name="T76" fmla="*/ 165 w 220"/>
                <a:gd name="T77" fmla="*/ 193 h 221"/>
                <a:gd name="T78" fmla="*/ 165 w 220"/>
                <a:gd name="T79" fmla="*/ 223 h 221"/>
                <a:gd name="T80" fmla="*/ 146 w 220"/>
                <a:gd name="T81" fmla="*/ 240 h 221"/>
                <a:gd name="T82" fmla="*/ 131 w 220"/>
                <a:gd name="T83" fmla="*/ 254 h 221"/>
                <a:gd name="T84" fmla="*/ 120 w 220"/>
                <a:gd name="T85" fmla="*/ 268 h 221"/>
                <a:gd name="T86" fmla="*/ 117 w 220"/>
                <a:gd name="T87" fmla="*/ 281 h 221"/>
                <a:gd name="T88" fmla="*/ 116 w 220"/>
                <a:gd name="T89" fmla="*/ 297 h 221"/>
                <a:gd name="T90" fmla="*/ 119 w 220"/>
                <a:gd name="T91" fmla="*/ 319 h 221"/>
                <a:gd name="T92" fmla="*/ 120 w 220"/>
                <a:gd name="T93" fmla="*/ 343 h 221"/>
                <a:gd name="T94" fmla="*/ 129 w 220"/>
                <a:gd name="T95" fmla="*/ 374 h 221"/>
                <a:gd name="T96" fmla="*/ 164 w 220"/>
                <a:gd name="T97" fmla="*/ 374 h 221"/>
                <a:gd name="T98" fmla="*/ 164 w 220"/>
                <a:gd name="T99" fmla="*/ 327 h 221"/>
                <a:gd name="T100" fmla="*/ 189 w 220"/>
                <a:gd name="T101" fmla="*/ 330 h 221"/>
                <a:gd name="T102" fmla="*/ 199 w 220"/>
                <a:gd name="T103" fmla="*/ 386 h 221"/>
                <a:gd name="T104" fmla="*/ 243 w 220"/>
                <a:gd name="T105" fmla="*/ 386 h 221"/>
                <a:gd name="T106" fmla="*/ 260 w 220"/>
                <a:gd name="T107" fmla="*/ 330 h 221"/>
                <a:gd name="T108" fmla="*/ 257 w 220"/>
                <a:gd name="T109" fmla="*/ 308 h 221"/>
                <a:gd name="T110" fmla="*/ 250 w 220"/>
                <a:gd name="T111" fmla="*/ 287 h 221"/>
                <a:gd name="T112" fmla="*/ 246 w 220"/>
                <a:gd name="T113" fmla="*/ 272 h 221"/>
                <a:gd name="T114" fmla="*/ 238 w 220"/>
                <a:gd name="T115" fmla="*/ 261 h 221"/>
                <a:gd name="T116" fmla="*/ 230 w 220"/>
                <a:gd name="T117" fmla="*/ 253 h 221"/>
                <a:gd name="T118" fmla="*/ 219 w 220"/>
                <a:gd name="T119" fmla="*/ 243 h 221"/>
                <a:gd name="T120" fmla="*/ 204 w 220"/>
                <a:gd name="T121" fmla="*/ 233 h 221"/>
                <a:gd name="T122" fmla="*/ 185 w 220"/>
                <a:gd name="T123" fmla="*/ 223 h 221"/>
                <a:gd name="T124" fmla="*/ 193 w 220"/>
                <a:gd name="T125" fmla="*/ 185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9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209 w 119"/>
                <a:gd name="T1" fmla="*/ 213 h 156"/>
                <a:gd name="T2" fmla="*/ 181 w 119"/>
                <a:gd name="T3" fmla="*/ 311 h 156"/>
                <a:gd name="T4" fmla="*/ 106 w 119"/>
                <a:gd name="T5" fmla="*/ 365 h 156"/>
                <a:gd name="T6" fmla="*/ 0 w 119"/>
                <a:gd name="T7" fmla="*/ 142 h 156"/>
                <a:gd name="T8" fmla="*/ 49 w 119"/>
                <a:gd name="T9" fmla="*/ 78 h 156"/>
                <a:gd name="T10" fmla="*/ 83 w 119"/>
                <a:gd name="T11" fmla="*/ 0 h 156"/>
                <a:gd name="T12" fmla="*/ 209 w 119"/>
                <a:gd name="T13" fmla="*/ 213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0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55 w 28"/>
                <a:gd name="T1" fmla="*/ 148 h 77"/>
                <a:gd name="T2" fmla="*/ 29 w 28"/>
                <a:gd name="T3" fmla="*/ 0 h 77"/>
                <a:gd name="T4" fmla="*/ 0 w 28"/>
                <a:gd name="T5" fmla="*/ 11 h 77"/>
                <a:gd name="T6" fmla="*/ 10 w 28"/>
                <a:gd name="T7" fmla="*/ 143 h 77"/>
                <a:gd name="T8" fmla="*/ 49 w 28"/>
                <a:gd name="T9" fmla="*/ 178 h 77"/>
                <a:gd name="T10" fmla="*/ 55 w 28"/>
                <a:gd name="T11" fmla="*/ 148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1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383 w 440"/>
                <a:gd name="T1" fmla="*/ 68 h 857"/>
                <a:gd name="T2" fmla="*/ 513 w 440"/>
                <a:gd name="T3" fmla="*/ 157 h 857"/>
                <a:gd name="T4" fmla="*/ 600 w 440"/>
                <a:gd name="T5" fmla="*/ 226 h 857"/>
                <a:gd name="T6" fmla="*/ 657 w 440"/>
                <a:gd name="T7" fmla="*/ 310 h 857"/>
                <a:gd name="T8" fmla="*/ 700 w 440"/>
                <a:gd name="T9" fmla="*/ 430 h 857"/>
                <a:gd name="T10" fmla="*/ 774 w 440"/>
                <a:gd name="T11" fmla="*/ 871 h 857"/>
                <a:gd name="T12" fmla="*/ 800 w 440"/>
                <a:gd name="T13" fmla="*/ 1181 h 857"/>
                <a:gd name="T14" fmla="*/ 700 w 440"/>
                <a:gd name="T15" fmla="*/ 1629 h 857"/>
                <a:gd name="T16" fmla="*/ 630 w 440"/>
                <a:gd name="T17" fmla="*/ 1835 h 857"/>
                <a:gd name="T18" fmla="*/ 498 w 440"/>
                <a:gd name="T19" fmla="*/ 1763 h 857"/>
                <a:gd name="T20" fmla="*/ 560 w 440"/>
                <a:gd name="T21" fmla="*/ 1721 h 857"/>
                <a:gd name="T22" fmla="*/ 630 w 440"/>
                <a:gd name="T23" fmla="*/ 1576 h 857"/>
                <a:gd name="T24" fmla="*/ 596 w 440"/>
                <a:gd name="T25" fmla="*/ 1420 h 857"/>
                <a:gd name="T26" fmla="*/ 720 w 440"/>
                <a:gd name="T27" fmla="*/ 1297 h 857"/>
                <a:gd name="T28" fmla="*/ 682 w 440"/>
                <a:gd name="T29" fmla="*/ 1091 h 857"/>
                <a:gd name="T30" fmla="*/ 611 w 440"/>
                <a:gd name="T31" fmla="*/ 1057 h 857"/>
                <a:gd name="T32" fmla="*/ 682 w 440"/>
                <a:gd name="T33" fmla="*/ 842 h 857"/>
                <a:gd name="T34" fmla="*/ 605 w 440"/>
                <a:gd name="T35" fmla="*/ 663 h 857"/>
                <a:gd name="T36" fmla="*/ 578 w 440"/>
                <a:gd name="T37" fmla="*/ 634 h 857"/>
                <a:gd name="T38" fmla="*/ 552 w 440"/>
                <a:gd name="T39" fmla="*/ 608 h 857"/>
                <a:gd name="T40" fmla="*/ 529 w 440"/>
                <a:gd name="T41" fmla="*/ 586 h 857"/>
                <a:gd name="T42" fmla="*/ 525 w 440"/>
                <a:gd name="T43" fmla="*/ 550 h 857"/>
                <a:gd name="T44" fmla="*/ 498 w 440"/>
                <a:gd name="T45" fmla="*/ 378 h 857"/>
                <a:gd name="T46" fmla="*/ 396 w 440"/>
                <a:gd name="T47" fmla="*/ 831 h 857"/>
                <a:gd name="T48" fmla="*/ 305 w 440"/>
                <a:gd name="T49" fmla="*/ 871 h 857"/>
                <a:gd name="T50" fmla="*/ 396 w 440"/>
                <a:gd name="T51" fmla="*/ 1047 h 857"/>
                <a:gd name="T52" fmla="*/ 340 w 440"/>
                <a:gd name="T53" fmla="*/ 1120 h 857"/>
                <a:gd name="T54" fmla="*/ 375 w 440"/>
                <a:gd name="T55" fmla="*/ 1286 h 857"/>
                <a:gd name="T56" fmla="*/ 340 w 440"/>
                <a:gd name="T57" fmla="*/ 1501 h 857"/>
                <a:gd name="T58" fmla="*/ 211 w 440"/>
                <a:gd name="T59" fmla="*/ 1245 h 857"/>
                <a:gd name="T60" fmla="*/ 211 w 440"/>
                <a:gd name="T61" fmla="*/ 728 h 857"/>
                <a:gd name="T62" fmla="*/ 158 w 440"/>
                <a:gd name="T63" fmla="*/ 1107 h 857"/>
                <a:gd name="T64" fmla="*/ 0 w 440"/>
                <a:gd name="T65" fmla="*/ 1266 h 857"/>
                <a:gd name="T66" fmla="*/ 123 w 440"/>
                <a:gd name="T67" fmla="*/ 545 h 857"/>
                <a:gd name="T68" fmla="*/ 134 w 440"/>
                <a:gd name="T69" fmla="*/ 378 h 857"/>
                <a:gd name="T70" fmla="*/ 168 w 440"/>
                <a:gd name="T71" fmla="*/ 256 h 857"/>
                <a:gd name="T72" fmla="*/ 225 w 440"/>
                <a:gd name="T73" fmla="*/ 137 h 857"/>
                <a:gd name="T74" fmla="*/ 302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2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330 w 326"/>
                <a:gd name="T1" fmla="*/ 247 h 627"/>
                <a:gd name="T2" fmla="*/ 202 w 326"/>
                <a:gd name="T3" fmla="*/ 690 h 627"/>
                <a:gd name="T4" fmla="*/ 128 w 326"/>
                <a:gd name="T5" fmla="*/ 862 h 627"/>
                <a:gd name="T6" fmla="*/ 16 w 326"/>
                <a:gd name="T7" fmla="*/ 1083 h 627"/>
                <a:gd name="T8" fmla="*/ 0 w 326"/>
                <a:gd name="T9" fmla="*/ 1248 h 627"/>
                <a:gd name="T10" fmla="*/ 53 w 326"/>
                <a:gd name="T11" fmla="*/ 1310 h 627"/>
                <a:gd name="T12" fmla="*/ 138 w 326"/>
                <a:gd name="T13" fmla="*/ 1310 h 627"/>
                <a:gd name="T14" fmla="*/ 251 w 326"/>
                <a:gd name="T15" fmla="*/ 1318 h 627"/>
                <a:gd name="T16" fmla="*/ 417 w 326"/>
                <a:gd name="T17" fmla="*/ 1298 h 627"/>
                <a:gd name="T18" fmla="*/ 589 w 326"/>
                <a:gd name="T19" fmla="*/ 1342 h 627"/>
                <a:gd name="T20" fmla="*/ 574 w 326"/>
                <a:gd name="T21" fmla="*/ 1260 h 627"/>
                <a:gd name="T22" fmla="*/ 296 w 326"/>
                <a:gd name="T23" fmla="*/ 1248 h 627"/>
                <a:gd name="T24" fmla="*/ 182 w 326"/>
                <a:gd name="T25" fmla="*/ 1112 h 627"/>
                <a:gd name="T26" fmla="*/ 242 w 326"/>
                <a:gd name="T27" fmla="*/ 853 h 627"/>
                <a:gd name="T28" fmla="*/ 373 w 326"/>
                <a:gd name="T29" fmla="*/ 368 h 627"/>
                <a:gd name="T30" fmla="*/ 433 w 326"/>
                <a:gd name="T31" fmla="*/ 0 h 627"/>
                <a:gd name="T32" fmla="*/ 330 w 326"/>
                <a:gd name="T33" fmla="*/ 247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3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95 w 74"/>
                <a:gd name="T1" fmla="*/ 0 h 146"/>
                <a:gd name="T2" fmla="*/ 131 w 74"/>
                <a:gd name="T3" fmla="*/ 139 h 146"/>
                <a:gd name="T4" fmla="*/ 131 w 74"/>
                <a:gd name="T5" fmla="*/ 313 h 146"/>
                <a:gd name="T6" fmla="*/ 0 w 74"/>
                <a:gd name="T7" fmla="*/ 313 h 146"/>
                <a:gd name="T8" fmla="*/ 0 w 74"/>
                <a:gd name="T9" fmla="*/ 170 h 146"/>
                <a:gd name="T10" fmla="*/ 71 w 74"/>
                <a:gd name="T11" fmla="*/ 97 h 146"/>
                <a:gd name="T12" fmla="*/ 95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79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  <p:cxnSp>
        <p:nvCxnSpPr>
          <p:cNvPr id="3080" name="직선 연결선 51"/>
          <p:cNvCxnSpPr>
            <a:cxnSpLocks noChangeShapeType="1"/>
            <a:stCxn id="3110" idx="4"/>
          </p:cNvCxnSpPr>
          <p:nvPr/>
        </p:nvCxnSpPr>
        <p:spPr bwMode="auto">
          <a:xfrm flipH="1" flipV="1">
            <a:off x="3597275" y="2430463"/>
            <a:ext cx="1601788" cy="928687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++x</a:t>
            </a:r>
            <a:r>
              <a:rPr lang="ko-KR" altLang="en-US" dirty="0"/>
              <a:t>와 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x++</a:t>
            </a:r>
            <a:r>
              <a:rPr lang="ko-KR" altLang="en-US" dirty="0"/>
              <a:t>의 차이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2596596-1450-49E5-9588-7EE4E6E06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80" y="1907880"/>
            <a:ext cx="8670354" cy="1920050"/>
          </a:xfrm>
          <a:prstGeom prst="foldedCorner">
            <a:avLst>
              <a:gd name="adj" fmla="val 665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x = 1;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y = 1;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nextx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 = ++x;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// x</a:t>
            </a:r>
            <a:r>
              <a:rPr lang="ko-KR" altLang="en-US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의 값이 증가된 후에 사용된다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. </a:t>
            </a:r>
            <a:r>
              <a:rPr lang="en-US" altLang="ko-KR" sz="1800" kern="0" spc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nextx</a:t>
            </a:r>
            <a:r>
              <a:rPr lang="ko-KR" altLang="en-US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는 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2</a:t>
            </a:r>
            <a:r>
              <a:rPr lang="ko-KR" altLang="en-US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가 된다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nexty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 = y++;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// y</a:t>
            </a:r>
            <a:r>
              <a:rPr lang="ko-KR" altLang="en-US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의 값이 사용된 후에 증가된다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. </a:t>
            </a:r>
            <a:r>
              <a:rPr lang="en-US" altLang="ko-KR" sz="1800" kern="0" spc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nexty</a:t>
            </a:r>
            <a:r>
              <a:rPr lang="ko-KR" altLang="en-US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는 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1</a:t>
            </a:r>
            <a:r>
              <a:rPr lang="ko-KR" altLang="en-US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이 된다</a:t>
            </a:r>
            <a:r>
              <a:rPr lang="en-US" altLang="ko-KR" sz="18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46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/>
              <a:t>증감 연산자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98512" y="1647904"/>
            <a:ext cx="7775575" cy="3677132"/>
          </a:xfrm>
          <a:prstGeom prst="foldedCorner">
            <a:avLst>
              <a:gd name="adj" fmla="val 665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{</a:t>
            </a: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x, y;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변수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x, y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를 선언한다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x = 1;	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x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는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1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이다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y = ++x;   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x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는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2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이고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y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는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2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이다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printf(</a:t>
            </a:r>
            <a:r>
              <a:rPr lang="es-E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"x=%d  y=%d \n"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x, y);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y = x++;   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x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는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3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이고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y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는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2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이다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printf(</a:t>
            </a:r>
            <a:r>
              <a:rPr lang="es-E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"x=%d  y=%d \n"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x, y);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0;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}</a:t>
            </a:r>
            <a:endParaRPr kumimoji="0" lang="en-US" altLang="ko-KR" sz="1400" dirty="0">
              <a:latin typeface="Consolas" panose="020B06090202040302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7DD9317-4FF5-400E-AD5E-9BF5A14FF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2" y="5619014"/>
            <a:ext cx="7888288" cy="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/>
              <a:t>Lab: </a:t>
            </a:r>
            <a:r>
              <a:rPr lang="ko-KR" altLang="en-US" sz="2800" dirty="0"/>
              <a:t>근무 일수를 연수</a:t>
            </a:r>
            <a:r>
              <a:rPr lang="en-US" altLang="ko-KR" sz="2800" dirty="0"/>
              <a:t>, </a:t>
            </a:r>
            <a:r>
              <a:rPr lang="ko-KR" altLang="en-US" sz="2800" dirty="0"/>
              <a:t>주수</a:t>
            </a:r>
            <a:r>
              <a:rPr lang="en-US" altLang="ko-KR" sz="2800" dirty="0"/>
              <a:t>, </a:t>
            </a:r>
            <a:r>
              <a:rPr lang="ko-KR" altLang="en-US" sz="2800" dirty="0"/>
              <a:t>일수로 변환하기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철수군은 얼마나 근무했는지 알고 싶다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근무 일수를 입력하면 이것을 몇 년</a:t>
            </a:r>
            <a:r>
              <a:rPr lang="en-US" altLang="ko-KR" sz="1800" b="0" i="0" u="none" strike="noStrike" baseline="0" dirty="0"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latin typeface="YDVYMjOStd12"/>
              </a:rPr>
              <a:t>몇 월</a:t>
            </a:r>
            <a:r>
              <a:rPr lang="en-US" altLang="ko-KR" sz="1800" b="0" i="0" u="none" strike="noStrike" baseline="0" dirty="0"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latin typeface="YDVYMjOStd12"/>
              </a:rPr>
              <a:t>며칠에 해당하는지를 계산하는 프로그램을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예를 들어서 </a:t>
            </a:r>
            <a:r>
              <a:rPr lang="en-US" altLang="ko-KR" sz="1800" b="0" i="0" u="none" strike="noStrike" baseline="0" dirty="0">
                <a:latin typeface="YDVYMjOStd12"/>
              </a:rPr>
              <a:t>389</a:t>
            </a:r>
            <a:r>
              <a:rPr lang="ko-KR" altLang="en-US" sz="1800" b="0" i="0" u="none" strike="noStrike" baseline="0" dirty="0">
                <a:latin typeface="YDVYMjOStd12"/>
              </a:rPr>
              <a:t>일은 </a:t>
            </a:r>
            <a:r>
              <a:rPr lang="en-US" altLang="ko-KR" sz="1800" b="0" i="0" u="none" strike="noStrike" baseline="0" dirty="0">
                <a:latin typeface="YDVYMjOStd12"/>
              </a:rPr>
              <a:t>1</a:t>
            </a:r>
            <a:r>
              <a:rPr lang="ko-KR" altLang="en-US" sz="1800" b="0" i="0" u="none" strike="noStrike" baseline="0" dirty="0">
                <a:latin typeface="YDVYMjOStd12"/>
              </a:rPr>
              <a:t>년 </a:t>
            </a:r>
            <a:r>
              <a:rPr lang="en-US" altLang="ko-KR" sz="1800" b="0" i="0" u="none" strike="noStrike" baseline="0" dirty="0">
                <a:latin typeface="YDVYMjOStd12"/>
              </a:rPr>
              <a:t>3</a:t>
            </a:r>
            <a:r>
              <a:rPr lang="ko-KR" altLang="en-US" sz="1800" b="0" i="0" u="none" strike="noStrike" baseline="0" dirty="0">
                <a:latin typeface="YDVYMjOStd12"/>
              </a:rPr>
              <a:t>주 </a:t>
            </a:r>
            <a:r>
              <a:rPr lang="en-US" altLang="ko-KR" sz="1800" b="0" i="0" u="none" strike="noStrike" baseline="0" dirty="0">
                <a:latin typeface="YDVYMjOStd12"/>
              </a:rPr>
              <a:t>3</a:t>
            </a:r>
            <a:r>
              <a:rPr lang="ko-KR" altLang="en-US" sz="1800" b="0" i="0" u="none" strike="noStrike" baseline="0" dirty="0">
                <a:latin typeface="YDVYMjOStd12"/>
              </a:rPr>
              <a:t>일에 해당한다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D1E995-D97F-49F6-BD1D-BD4D12AE3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6" y="2911177"/>
            <a:ext cx="7778316" cy="8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9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19" y="169394"/>
            <a:ext cx="8153400" cy="990600"/>
          </a:xfrm>
        </p:spPr>
        <p:txBody>
          <a:bodyPr/>
          <a:lstStyle/>
          <a:p>
            <a:r>
              <a:rPr lang="en-US" altLang="ko-KR" sz="3600" dirty="0"/>
              <a:t>Sol:</a:t>
            </a:r>
            <a:endParaRPr lang="ko-KR" altLang="en-US" sz="36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111808" y="476936"/>
            <a:ext cx="7775575" cy="5522581"/>
          </a:xfrm>
          <a:prstGeom prst="foldedCorner">
            <a:avLst>
              <a:gd name="adj" fmla="val 665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#define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  <a:ea typeface="휴먼명조"/>
              </a:rPr>
              <a:t>_CRT_SECURE_NO_WARNINGS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{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days, years, weeks;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총 일수를 </a:t>
            </a:r>
            <a:r>
              <a:rPr lang="ko-KR" altLang="en-US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입력하시오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: 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);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scanf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"%d"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&amp;days);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휴먼명조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years = (days / 365);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ko-KR" altLang="en-US" sz="1600" kern="0" spc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년수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weeks = (days % 365) / 7;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주수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days = days - ((years * 365) + (weeks * 7));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남은 일수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휴먼명조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"%d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년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years);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"%d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주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weeks);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"%d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일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days);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  <a:ea typeface="휴먼명조"/>
              </a:rPr>
              <a:t>      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0;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15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Lab: </a:t>
            </a:r>
            <a:r>
              <a:rPr lang="ko-KR" altLang="en-US" dirty="0"/>
              <a:t>자동</a:t>
            </a:r>
            <a:r>
              <a:rPr lang="en-US" altLang="ko-KR" dirty="0"/>
              <a:t> </a:t>
            </a:r>
            <a:r>
              <a:rPr lang="ko-KR" altLang="en-US" dirty="0"/>
              <a:t>판매기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자동 판매기를 시뮬레이션하는 프로그램을 작성해보자</a:t>
            </a:r>
            <a:r>
              <a:rPr lang="en-US" altLang="ko-KR" dirty="0"/>
              <a:t>. </a:t>
            </a:r>
            <a:r>
              <a:rPr lang="ko-KR" altLang="en-US" dirty="0"/>
              <a:t>자동 판매기는 사용자로부터 투입한 돈과 물건값을 </a:t>
            </a:r>
            <a:r>
              <a:rPr lang="ko-KR" altLang="en-US" dirty="0" err="1"/>
              <a:t>입력받는다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ED0572F-7FD1-4F6D-A4F4-0114843D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11" y="2551226"/>
            <a:ext cx="7823141" cy="150195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C9138C2-0686-4243-AA4B-781B6B8A3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421" y="3592326"/>
            <a:ext cx="2972627" cy="30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19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Sol: </a:t>
            </a:r>
            <a:r>
              <a:rPr lang="ko-KR" altLang="en-US" sz="3600" dirty="0"/>
              <a:t>자동 판매기 프로그램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957B7F-B0AB-457D-9DA0-3B00F0F699A3}"/>
              </a:ext>
            </a:extLst>
          </p:cNvPr>
          <p:cNvSpPr txBox="1">
            <a:spLocks noChangeArrowheads="1"/>
          </p:cNvSpPr>
          <p:nvPr/>
        </p:nvSpPr>
        <p:spPr>
          <a:xfrm>
            <a:off x="465931" y="1668695"/>
            <a:ext cx="8212138" cy="3442735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#define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_CRT_SECURE_NO_WARNINGS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#include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&lt;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stdio.h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&gt;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main(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void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money, price, change;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</a:t>
            </a:r>
            <a:r>
              <a:rPr lang="ko-KR" altLang="en-US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투입한 돈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: 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scanf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"%d"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&amp;money);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</a:t>
            </a:r>
            <a:r>
              <a:rPr lang="ko-KR" altLang="en-US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물건값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: 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scanf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"%d"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&amp;price);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change = money - price;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</a:t>
            </a:r>
            <a:r>
              <a:rPr lang="ko-KR" altLang="en-US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거스름돈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:  %d\n\n"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change);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4497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Sol: </a:t>
            </a:r>
            <a:r>
              <a:rPr lang="ko-KR" altLang="en-US" sz="3600" dirty="0"/>
              <a:t>자동 판매기 프로그램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957B7F-B0AB-457D-9DA0-3B00F0F699A3}"/>
              </a:ext>
            </a:extLst>
          </p:cNvPr>
          <p:cNvSpPr txBox="1">
            <a:spLocks noChangeArrowheads="1"/>
          </p:cNvSpPr>
          <p:nvPr/>
        </p:nvSpPr>
        <p:spPr>
          <a:xfrm>
            <a:off x="465931" y="1668696"/>
            <a:ext cx="8212138" cy="2758579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coin100s = change / 100;   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거스름돈에서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100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원 짜리의 개수 계산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change = change % 100;       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거스름돈에서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100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원 짜리를 내주고 남은 돈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coin10s = change / 10;       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거스름돈에서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10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원 짜리의 개수 계산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change = change % 10;       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거스름돈에서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10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원 짜리를 내주고 남은 돈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"100</a:t>
            </a:r>
            <a:r>
              <a:rPr lang="ko-KR" altLang="en-US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원 동전의 개수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: %d\n"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coin100s);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"10</a:t>
            </a:r>
            <a:r>
              <a:rPr lang="ko-KR" altLang="en-US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원 동전의 개수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: %d\n"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coin10s);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return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}</a:t>
            </a:r>
            <a:endParaRPr lang="en-US" altLang="ko-KR" sz="12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26868BF-06A8-415B-B5EC-6A1501EE6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9" y="5189305"/>
            <a:ext cx="8507505" cy="10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2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/>
              <a:t>대입</a:t>
            </a:r>
            <a:r>
              <a:rPr lang="en-US" altLang="ko-KR" sz="3600"/>
              <a:t>(</a:t>
            </a:r>
            <a:r>
              <a:rPr lang="ko-KR" altLang="en-US" sz="3600"/>
              <a:t>배정</a:t>
            </a:r>
            <a:r>
              <a:rPr lang="en-US" altLang="ko-KR" sz="3600"/>
              <a:t>, </a:t>
            </a:r>
            <a:r>
              <a:rPr lang="ko-KR" altLang="en-US" sz="3600"/>
              <a:t>할당</a:t>
            </a:r>
            <a:r>
              <a:rPr lang="en-US" altLang="ko-KR" sz="3600"/>
              <a:t>) </a:t>
            </a:r>
            <a:r>
              <a:rPr lang="ko-KR" altLang="en-US" sz="3600"/>
              <a:t>연산자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8BA4037-AFCE-41B9-9882-F9509F19BE1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66194"/>
            <a:ext cx="8153400" cy="3359763"/>
          </a:xfrm>
        </p:spPr>
      </p:pic>
    </p:spTree>
    <p:extLst>
      <p:ext uri="{BB962C8B-B14F-4D97-AF65-F5344CB8AC3E}">
        <p14:creationId xmlns:p14="http://schemas.microsoft.com/office/powerpoint/2010/main" val="2900244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/>
              <a:t>대입 연산자</a:t>
            </a:r>
          </a:p>
        </p:txBody>
      </p:sp>
      <p:sp>
        <p:nvSpPr>
          <p:cNvPr id="31747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31" y="3280803"/>
            <a:ext cx="50863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502D444C-3E5B-4403-B0AE-81B2570EF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35" y="1647198"/>
            <a:ext cx="7693025" cy="612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 dirty="0">
                <a:latin typeface="Consolas" panose="020B0609020204030204" pitchFamily="49" charset="0"/>
              </a:rPr>
              <a:t>x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=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x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+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1;</a:t>
            </a:r>
          </a:p>
        </p:txBody>
      </p:sp>
      <p:sp>
        <p:nvSpPr>
          <p:cNvPr id="2" name="말풍선: 모서리가 둥근 사각형 1">
            <a:extLst>
              <a:ext uri="{FF2B5EF4-FFF2-40B4-BE49-F238E27FC236}">
                <a16:creationId xmlns:a16="http://schemas.microsoft.com/office/drawing/2014/main" id="{0597EE87-C168-46D2-9E71-28B57B4DACBF}"/>
              </a:ext>
            </a:extLst>
          </p:cNvPr>
          <p:cNvSpPr/>
          <p:nvPr/>
        </p:nvSpPr>
        <p:spPr>
          <a:xfrm>
            <a:off x="2986053" y="2567673"/>
            <a:ext cx="3406588" cy="569540"/>
          </a:xfrm>
          <a:prstGeom prst="wedgeRoundRectCallout">
            <a:avLst>
              <a:gd name="adj1" fmla="val -68845"/>
              <a:gd name="adj2" fmla="val -1271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변수의 값을 </a:t>
            </a:r>
            <a:r>
              <a:rPr lang="en-US" altLang="ko-KR" dirty="0"/>
              <a:t>1 </a:t>
            </a:r>
            <a:r>
              <a:rPr lang="ko-KR" altLang="en-US" dirty="0"/>
              <a:t>만큼 증가시킨다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9248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대입 연산자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대입 연산자는 연속해서 사용될 수 있다</a:t>
            </a:r>
            <a:r>
              <a:rPr lang="en-US" altLang="ko-KR" dirty="0"/>
              <a:t>. </a:t>
            </a:r>
            <a:r>
              <a:rPr lang="ko-KR" altLang="en-US" dirty="0"/>
              <a:t>예를 들어서 변수 </a:t>
            </a:r>
            <a:r>
              <a:rPr lang="en-US" altLang="ko-KR" dirty="0"/>
              <a:t>x, y, z</a:t>
            </a:r>
            <a:r>
              <a:rPr lang="ko-KR" altLang="en-US" dirty="0"/>
              <a:t>에 </a:t>
            </a:r>
            <a:r>
              <a:rPr lang="en-US" altLang="ko-KR" dirty="0"/>
              <a:t>0</a:t>
            </a:r>
            <a:r>
              <a:rPr lang="ko-KR" altLang="en-US" dirty="0"/>
              <a:t>을 대입하는 문장은 다음과 같이 작성될 수 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z = 0</a:t>
            </a:r>
            <a:r>
              <a:rPr lang="ko-KR" altLang="en-US" dirty="0"/>
              <a:t>이 먼저 실행되고 이 수식의 값인 </a:t>
            </a:r>
            <a:r>
              <a:rPr lang="en-US" altLang="ko-KR" dirty="0"/>
              <a:t>0</a:t>
            </a:r>
            <a:r>
              <a:rPr lang="ko-KR" altLang="en-US" dirty="0"/>
              <a:t>이 다시 </a:t>
            </a:r>
            <a:r>
              <a:rPr lang="en-US" altLang="ko-KR" dirty="0"/>
              <a:t>y</a:t>
            </a:r>
            <a:r>
              <a:rPr lang="ko-KR" altLang="en-US" dirty="0"/>
              <a:t>에 대입된다</a:t>
            </a:r>
            <a:r>
              <a:rPr lang="en-US" altLang="ko-KR" dirty="0"/>
              <a:t>. x</a:t>
            </a:r>
            <a:r>
              <a:rPr lang="ko-KR" altLang="en-US" dirty="0"/>
              <a:t>에도 </a:t>
            </a:r>
            <a:r>
              <a:rPr lang="en-US" altLang="ko-KR" dirty="0"/>
              <a:t>0</a:t>
            </a:r>
            <a:r>
              <a:rPr lang="ko-KR" altLang="en-US" dirty="0"/>
              <a:t>이 대입된다</a:t>
            </a: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842835" y="2795988"/>
            <a:ext cx="7693025" cy="612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 dirty="0">
                <a:latin typeface="Consolas" panose="020B0609020204030204" pitchFamily="49" charset="0"/>
              </a:rPr>
              <a:t>x = y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= z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= 3;</a:t>
            </a:r>
          </a:p>
        </p:txBody>
      </p:sp>
    </p:spTree>
    <p:extLst>
      <p:ext uri="{BB962C8B-B14F-4D97-AF65-F5344CB8AC3E}">
        <p14:creationId xmlns:p14="http://schemas.microsoft.com/office/powerpoint/2010/main" val="16874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계산으로 무엇을 할 수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100" name="_x309489400" descr="EMB00000dc008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757363"/>
            <a:ext cx="35337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_x308905104" descr="EMB00000dc008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752600"/>
            <a:ext cx="31115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말풍선: 모서리가 둥근 사각형 1">
            <a:extLst>
              <a:ext uri="{FF2B5EF4-FFF2-40B4-BE49-F238E27FC236}">
                <a16:creationId xmlns:a16="http://schemas.microsoft.com/office/drawing/2014/main" id="{28E7725B-0B7A-4A37-A7D8-8AD960018958}"/>
              </a:ext>
            </a:extLst>
          </p:cNvPr>
          <p:cNvSpPr/>
          <p:nvPr/>
        </p:nvSpPr>
        <p:spPr>
          <a:xfrm>
            <a:off x="3115235" y="4437530"/>
            <a:ext cx="2913530" cy="869576"/>
          </a:xfrm>
          <a:prstGeom prst="wedgeRoundRectCallout">
            <a:avLst>
              <a:gd name="adj1" fmla="val 18244"/>
              <a:gd name="adj2" fmla="val -91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날씨를 예측할 때는 슈퍼컴퓨터로 계산을 하여야 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복합 대입 연산자</a:t>
            </a:r>
          </a:p>
        </p:txBody>
      </p:sp>
      <p:sp>
        <p:nvSpPr>
          <p:cNvPr id="35843" name="Rectangle 151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z="1800" dirty="0"/>
              <a:t>복합 대입 연산자란 </a:t>
            </a:r>
            <a:r>
              <a:rPr lang="en-US" altLang="ko-KR" sz="1800" dirty="0"/>
              <a:t>+=</a:t>
            </a:r>
            <a:r>
              <a:rPr lang="ko-KR" altLang="en-US" sz="1800" dirty="0"/>
              <a:t>처럼 대입연산자 </a:t>
            </a:r>
            <a:r>
              <a:rPr lang="en-US" altLang="ko-KR" sz="1800" dirty="0"/>
              <a:t>=</a:t>
            </a:r>
            <a:r>
              <a:rPr lang="ko-KR" altLang="en-US" sz="1800" dirty="0"/>
              <a:t>와 산술연산자를 합쳐 놓은 연산자</a:t>
            </a:r>
            <a:endParaRPr lang="en-US" altLang="ko-KR" sz="1800" dirty="0"/>
          </a:p>
          <a:p>
            <a:pPr eaLnBrk="1" hangingPunct="1"/>
            <a:r>
              <a:rPr lang="ko-KR" altLang="en-US" sz="1800" dirty="0"/>
              <a:t>소스를 간결하게 만들 수 있음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208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  <p:sp>
        <p:nvSpPr>
          <p:cNvPr id="35845" name="Rectangle 141"/>
          <p:cNvSpPr>
            <a:spLocks noChangeArrowheads="1"/>
          </p:cNvSpPr>
          <p:nvPr/>
        </p:nvSpPr>
        <p:spPr bwMode="auto">
          <a:xfrm>
            <a:off x="0" y="477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D7A4E4-8901-4199-869D-5DFBFDB06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946401"/>
            <a:ext cx="7984505" cy="23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43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/>
              <a:t>Quiz</a:t>
            </a:r>
            <a:r>
              <a:rPr lang="ko-KR" altLang="en-US" sz="360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>
                <a:solidFill>
                  <a:schemeClr val="tx2"/>
                </a:solidFill>
              </a:rPr>
              <a:t>다음 수식을 풀어서 다시 작성하면</a:t>
            </a:r>
            <a:r>
              <a:rPr lang="en-US" altLang="ko-KR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37892" name="Picture 4" descr="http://www.greenparty.org.uk/assets/images/local_parties/malvernhills/quiz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122488"/>
            <a:ext cx="15367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모서리가 접힌 도형 2"/>
          <p:cNvSpPr>
            <a:spLocks noChangeArrowheads="1"/>
          </p:cNvSpPr>
          <p:nvPr/>
        </p:nvSpPr>
        <p:spPr bwMode="auto">
          <a:xfrm>
            <a:off x="1219200" y="2190751"/>
            <a:ext cx="2505075" cy="871538"/>
          </a:xfrm>
          <a:prstGeom prst="foldedCorner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>
                <a:solidFill>
                  <a:srgbClr val="000000"/>
                </a:solidFill>
                <a:latin typeface="Consolas" panose="020B0609020204030204" pitchFamily="49" charset="0"/>
              </a:rPr>
              <a:t>x *= y + 1      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>
                <a:solidFill>
                  <a:srgbClr val="000000"/>
                </a:solidFill>
                <a:latin typeface="Consolas" panose="020B0609020204030204" pitchFamily="49" charset="0"/>
              </a:rPr>
              <a:t>x %= x + y        </a:t>
            </a:r>
            <a:endParaRPr lang="ko-KR" altLang="en-US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모서리가 접힌 도형 6"/>
          <p:cNvSpPr>
            <a:spLocks noChangeArrowheads="1"/>
          </p:cNvSpPr>
          <p:nvPr/>
        </p:nvSpPr>
        <p:spPr bwMode="auto">
          <a:xfrm>
            <a:off x="1219200" y="3636963"/>
            <a:ext cx="2505075" cy="871538"/>
          </a:xfrm>
          <a:prstGeom prst="foldedCorner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x = x * (y + 1)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x = x % (x + y)</a:t>
            </a:r>
            <a:endParaRPr lang="ko-KR" alt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7895" name="자유형 1"/>
          <p:cNvSpPr>
            <a:spLocks/>
          </p:cNvSpPr>
          <p:nvPr/>
        </p:nvSpPr>
        <p:spPr bwMode="auto">
          <a:xfrm>
            <a:off x="3714750" y="2609850"/>
            <a:ext cx="619125" cy="1676400"/>
          </a:xfrm>
          <a:custGeom>
            <a:avLst/>
            <a:gdLst>
              <a:gd name="T0" fmla="*/ 0 w 619125"/>
              <a:gd name="T1" fmla="*/ 0 h 1676400"/>
              <a:gd name="T2" fmla="*/ 66675 w 619125"/>
              <a:gd name="T3" fmla="*/ 38100 h 1676400"/>
              <a:gd name="T4" fmla="*/ 114300 w 619125"/>
              <a:gd name="T5" fmla="*/ 76200 h 1676400"/>
              <a:gd name="T6" fmla="*/ 219075 w 619125"/>
              <a:gd name="T7" fmla="*/ 123825 h 1676400"/>
              <a:gd name="T8" fmla="*/ 276225 w 619125"/>
              <a:gd name="T9" fmla="*/ 180975 h 1676400"/>
              <a:gd name="T10" fmla="*/ 323850 w 619125"/>
              <a:gd name="T11" fmla="*/ 209550 h 1676400"/>
              <a:gd name="T12" fmla="*/ 457200 w 619125"/>
              <a:gd name="T13" fmla="*/ 304800 h 1676400"/>
              <a:gd name="T14" fmla="*/ 514350 w 619125"/>
              <a:gd name="T15" fmla="*/ 361950 h 1676400"/>
              <a:gd name="T16" fmla="*/ 542925 w 619125"/>
              <a:gd name="T17" fmla="*/ 447675 h 1676400"/>
              <a:gd name="T18" fmla="*/ 561975 w 619125"/>
              <a:gd name="T19" fmla="*/ 504825 h 1676400"/>
              <a:gd name="T20" fmla="*/ 571500 w 619125"/>
              <a:gd name="T21" fmla="*/ 533400 h 1676400"/>
              <a:gd name="T22" fmla="*/ 590550 w 619125"/>
              <a:gd name="T23" fmla="*/ 561975 h 1676400"/>
              <a:gd name="T24" fmla="*/ 600075 w 619125"/>
              <a:gd name="T25" fmla="*/ 619125 h 1676400"/>
              <a:gd name="T26" fmla="*/ 609600 w 619125"/>
              <a:gd name="T27" fmla="*/ 657225 h 1676400"/>
              <a:gd name="T28" fmla="*/ 619125 w 619125"/>
              <a:gd name="T29" fmla="*/ 704850 h 1676400"/>
              <a:gd name="T30" fmla="*/ 590550 w 619125"/>
              <a:gd name="T31" fmla="*/ 971550 h 1676400"/>
              <a:gd name="T32" fmla="*/ 552450 w 619125"/>
              <a:gd name="T33" fmla="*/ 1066800 h 1676400"/>
              <a:gd name="T34" fmla="*/ 533400 w 619125"/>
              <a:gd name="T35" fmla="*/ 1133475 h 1676400"/>
              <a:gd name="T36" fmla="*/ 504825 w 619125"/>
              <a:gd name="T37" fmla="*/ 1162050 h 1676400"/>
              <a:gd name="T38" fmla="*/ 485775 w 619125"/>
              <a:gd name="T39" fmla="*/ 1200150 h 1676400"/>
              <a:gd name="T40" fmla="*/ 476250 w 619125"/>
              <a:gd name="T41" fmla="*/ 1228725 h 1676400"/>
              <a:gd name="T42" fmla="*/ 438150 w 619125"/>
              <a:gd name="T43" fmla="*/ 1295400 h 1676400"/>
              <a:gd name="T44" fmla="*/ 419100 w 619125"/>
              <a:gd name="T45" fmla="*/ 1333500 h 1676400"/>
              <a:gd name="T46" fmla="*/ 361950 w 619125"/>
              <a:gd name="T47" fmla="*/ 1409700 h 1676400"/>
              <a:gd name="T48" fmla="*/ 333375 w 619125"/>
              <a:gd name="T49" fmla="*/ 1447800 h 1676400"/>
              <a:gd name="T50" fmla="*/ 304800 w 619125"/>
              <a:gd name="T51" fmla="*/ 1476375 h 1676400"/>
              <a:gd name="T52" fmla="*/ 276225 w 619125"/>
              <a:gd name="T53" fmla="*/ 1514475 h 1676400"/>
              <a:gd name="T54" fmla="*/ 161925 w 619125"/>
              <a:gd name="T55" fmla="*/ 1619250 h 1676400"/>
              <a:gd name="T56" fmla="*/ 123825 w 619125"/>
              <a:gd name="T57" fmla="*/ 1676400 h 16764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19125" h="1676400">
                <a:moveTo>
                  <a:pt x="0" y="0"/>
                </a:moveTo>
                <a:cubicBezTo>
                  <a:pt x="22225" y="12700"/>
                  <a:pt x="45376" y="23901"/>
                  <a:pt x="66675" y="38100"/>
                </a:cubicBezTo>
                <a:cubicBezTo>
                  <a:pt x="83591" y="49377"/>
                  <a:pt x="96867" y="65740"/>
                  <a:pt x="114300" y="76200"/>
                </a:cubicBezTo>
                <a:cubicBezTo>
                  <a:pt x="174642" y="112405"/>
                  <a:pt x="155425" y="76087"/>
                  <a:pt x="219075" y="123825"/>
                </a:cubicBezTo>
                <a:cubicBezTo>
                  <a:pt x="240628" y="139989"/>
                  <a:pt x="255374" y="163915"/>
                  <a:pt x="276225" y="180975"/>
                </a:cubicBezTo>
                <a:cubicBezTo>
                  <a:pt x="290553" y="192698"/>
                  <a:pt x="308231" y="199611"/>
                  <a:pt x="323850" y="209550"/>
                </a:cubicBezTo>
                <a:cubicBezTo>
                  <a:pt x="353596" y="228479"/>
                  <a:pt x="437321" y="284921"/>
                  <a:pt x="457200" y="304800"/>
                </a:cubicBezTo>
                <a:lnTo>
                  <a:pt x="514350" y="361950"/>
                </a:lnTo>
                <a:cubicBezTo>
                  <a:pt x="532655" y="453474"/>
                  <a:pt x="511377" y="368805"/>
                  <a:pt x="542925" y="447675"/>
                </a:cubicBezTo>
                <a:cubicBezTo>
                  <a:pt x="550383" y="466319"/>
                  <a:pt x="555625" y="485775"/>
                  <a:pt x="561975" y="504825"/>
                </a:cubicBezTo>
                <a:cubicBezTo>
                  <a:pt x="565150" y="514350"/>
                  <a:pt x="565931" y="525046"/>
                  <a:pt x="571500" y="533400"/>
                </a:cubicBezTo>
                <a:lnTo>
                  <a:pt x="590550" y="561975"/>
                </a:lnTo>
                <a:cubicBezTo>
                  <a:pt x="593725" y="581025"/>
                  <a:pt x="596287" y="600187"/>
                  <a:pt x="600075" y="619125"/>
                </a:cubicBezTo>
                <a:cubicBezTo>
                  <a:pt x="602642" y="631962"/>
                  <a:pt x="606760" y="644446"/>
                  <a:pt x="609600" y="657225"/>
                </a:cubicBezTo>
                <a:cubicBezTo>
                  <a:pt x="613112" y="673029"/>
                  <a:pt x="615950" y="688975"/>
                  <a:pt x="619125" y="704850"/>
                </a:cubicBezTo>
                <a:cubicBezTo>
                  <a:pt x="603920" y="1054564"/>
                  <a:pt x="637901" y="829496"/>
                  <a:pt x="590550" y="971550"/>
                </a:cubicBezTo>
                <a:cubicBezTo>
                  <a:pt x="560957" y="1060330"/>
                  <a:pt x="587986" y="1013497"/>
                  <a:pt x="552450" y="1066800"/>
                </a:cubicBezTo>
                <a:cubicBezTo>
                  <a:pt x="546100" y="1089025"/>
                  <a:pt x="543737" y="1112801"/>
                  <a:pt x="533400" y="1133475"/>
                </a:cubicBezTo>
                <a:cubicBezTo>
                  <a:pt x="527376" y="1145523"/>
                  <a:pt x="512655" y="1151089"/>
                  <a:pt x="504825" y="1162050"/>
                </a:cubicBezTo>
                <a:cubicBezTo>
                  <a:pt x="496572" y="1173604"/>
                  <a:pt x="491368" y="1187099"/>
                  <a:pt x="485775" y="1200150"/>
                </a:cubicBezTo>
                <a:cubicBezTo>
                  <a:pt x="481820" y="1209378"/>
                  <a:pt x="480205" y="1219497"/>
                  <a:pt x="476250" y="1228725"/>
                </a:cubicBezTo>
                <a:cubicBezTo>
                  <a:pt x="451578" y="1286292"/>
                  <a:pt x="465481" y="1247571"/>
                  <a:pt x="438150" y="1295400"/>
                </a:cubicBezTo>
                <a:cubicBezTo>
                  <a:pt x="431105" y="1307728"/>
                  <a:pt x="426976" y="1321686"/>
                  <a:pt x="419100" y="1333500"/>
                </a:cubicBezTo>
                <a:cubicBezTo>
                  <a:pt x="401488" y="1359918"/>
                  <a:pt x="381000" y="1384300"/>
                  <a:pt x="361950" y="1409700"/>
                </a:cubicBezTo>
                <a:cubicBezTo>
                  <a:pt x="352425" y="1422400"/>
                  <a:pt x="344600" y="1436575"/>
                  <a:pt x="333375" y="1447800"/>
                </a:cubicBezTo>
                <a:cubicBezTo>
                  <a:pt x="323850" y="1457325"/>
                  <a:pt x="313566" y="1466148"/>
                  <a:pt x="304800" y="1476375"/>
                </a:cubicBezTo>
                <a:cubicBezTo>
                  <a:pt x="294469" y="1488428"/>
                  <a:pt x="286993" y="1502810"/>
                  <a:pt x="276225" y="1514475"/>
                </a:cubicBezTo>
                <a:cubicBezTo>
                  <a:pt x="201169" y="1595785"/>
                  <a:pt x="218809" y="1581328"/>
                  <a:pt x="161925" y="1619250"/>
                </a:cubicBezTo>
                <a:cubicBezTo>
                  <a:pt x="138859" y="1665382"/>
                  <a:pt x="152915" y="1647310"/>
                  <a:pt x="123825" y="16764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3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/>
              <a:t>복합 대입 연산자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119188" y="1219200"/>
            <a:ext cx="7775575" cy="363110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{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x = 10, y = 10;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"x = %d y = %d 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x, y);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x += 1;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"(x += 1)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이후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x = %d 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x); 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y *= 2;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"(y *= 2)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이후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y = %d 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y);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0;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ko-KR" altLang="en-US" sz="1400" dirty="0">
              <a:latin typeface="Consolas" panose="020B06090202040302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93C5DA-E573-492C-9445-774977ED1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8" y="5156498"/>
            <a:ext cx="7775575" cy="10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61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/>
              <a:t>관계 연산자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CCB3C3-8DD7-451D-A19B-7D2D39D637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/>
              <a:t>관계 연산자</a:t>
            </a:r>
            <a:r>
              <a:rPr lang="en-US" altLang="ko-KR" sz="1800" b="0" i="0" u="none" strike="noStrike" baseline="0" dirty="0"/>
              <a:t>(relational operator)</a:t>
            </a:r>
            <a:r>
              <a:rPr lang="ko-KR" altLang="en-US" sz="1800" b="0" i="0" u="none" strike="noStrike" baseline="0" dirty="0"/>
              <a:t>는 두 개의 피연산자를 비교하는데 사용된다</a:t>
            </a:r>
            <a:r>
              <a:rPr lang="en-US" altLang="ko-KR" sz="1800" b="0" i="0" u="none" strike="noStrike" baseline="0" dirty="0"/>
              <a:t>. </a:t>
            </a:r>
            <a:r>
              <a:rPr lang="ko-KR" altLang="en-US" sz="1800" b="0" i="0" u="none" strike="noStrike" baseline="0" dirty="0"/>
              <a:t>예를 들면 “변수 </a:t>
            </a:r>
            <a:r>
              <a:rPr lang="en-US" altLang="ko-KR" sz="1800" b="0" i="0" u="none" strike="noStrike" baseline="0" dirty="0"/>
              <a:t>x</a:t>
            </a:r>
            <a:r>
              <a:rPr lang="ko-KR" altLang="en-US" sz="1800" b="0" i="0" u="none" strike="noStrike" baseline="0" dirty="0"/>
              <a:t>가 </a:t>
            </a:r>
            <a:r>
              <a:rPr lang="en-US" altLang="ko-KR" sz="1800" b="0" i="0" u="none" strike="noStrike" baseline="0" dirty="0"/>
              <a:t>0</a:t>
            </a:r>
            <a:r>
              <a:rPr lang="ko-KR" altLang="en-US" sz="1800" b="0" i="0" u="none" strike="noStrike" baseline="0" dirty="0"/>
              <a:t>과 같은가”</a:t>
            </a:r>
            <a:r>
              <a:rPr lang="en-US" altLang="ko-KR" sz="1800" b="0" i="0" u="none" strike="noStrike" baseline="0" dirty="0"/>
              <a:t>, “</a:t>
            </a:r>
            <a:r>
              <a:rPr lang="ko-KR" altLang="en-US" sz="1800" b="0" i="0" u="none" strike="noStrike" baseline="0" dirty="0"/>
              <a:t>변수 </a:t>
            </a:r>
            <a:r>
              <a:rPr lang="en-US" altLang="ko-KR" sz="1800" b="0" i="0" u="none" strike="noStrike" baseline="0" dirty="0"/>
              <a:t>y</a:t>
            </a:r>
            <a:r>
              <a:rPr lang="ko-KR" altLang="en-US" sz="1800" b="0" i="0" u="none" strike="noStrike" baseline="0" dirty="0"/>
              <a:t>가 </a:t>
            </a:r>
            <a:r>
              <a:rPr lang="en-US" altLang="ko-KR" sz="1800" b="0" i="0" u="none" strike="noStrike" baseline="0" dirty="0"/>
              <a:t>10</a:t>
            </a:r>
            <a:r>
              <a:rPr lang="ko-KR" altLang="en-US" sz="1800" b="0" i="0" u="none" strike="noStrike" baseline="0" dirty="0"/>
              <a:t>보다 더 작은가” 등을 따지는데 사용된다</a:t>
            </a:r>
            <a:r>
              <a:rPr lang="en-US" altLang="ko-KR" sz="1800" b="0" i="0" u="none" strike="noStrike" baseline="0" dirty="0"/>
              <a:t>. </a:t>
            </a:r>
            <a:r>
              <a:rPr lang="ko-KR" altLang="en-US" sz="1800" b="0" i="0" u="none" strike="noStrike" baseline="0" dirty="0"/>
              <a:t>관계 연산자의 결과는 참</a:t>
            </a:r>
            <a:r>
              <a:rPr lang="en-US" altLang="ko-KR" sz="1800" b="0" i="0" u="none" strike="noStrike" baseline="0" dirty="0"/>
              <a:t>(true) </a:t>
            </a:r>
            <a:r>
              <a:rPr lang="ko-KR" altLang="en-US" sz="1800" b="0" i="0" u="none" strike="noStrike" baseline="0" dirty="0"/>
              <a:t>아니면 거짓</a:t>
            </a:r>
            <a:r>
              <a:rPr lang="en-US" altLang="ko-KR" sz="1800" b="0" i="0" u="none" strike="noStrike" baseline="0" dirty="0"/>
              <a:t>(false)</a:t>
            </a:r>
            <a:r>
              <a:rPr lang="ko-KR" altLang="en-US" sz="1800" b="0" i="0" u="none" strike="noStrike" baseline="0" dirty="0"/>
              <a:t>으로 계산된다</a:t>
            </a:r>
            <a:endParaRPr lang="ko-KR" altLang="en-US" dirty="0"/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0" y="223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26107C-9921-47E2-857D-9407BCCB9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730" y="2785645"/>
            <a:ext cx="4621866" cy="30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98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/>
              <a:t>관계 연산자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4AEF4FF6-7D73-4111-9309-371C6A043E1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61380"/>
            <a:ext cx="8153400" cy="2739088"/>
          </a:xfrm>
        </p:spPr>
      </p:pic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0" y="223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21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/>
              <a:t>예제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65940" y="1036482"/>
            <a:ext cx="7729537" cy="43016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&gt;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lang="en-US" altLang="ko-KR" sz="1600" dirty="0">
              <a:solidFill>
                <a:srgbClr val="8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</a:t>
            </a:r>
            <a:r>
              <a:rPr kumimoji="0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x, y;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kumimoji="0"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두개의 정수를 </a:t>
            </a:r>
            <a:r>
              <a:rPr kumimoji="0"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: ");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</a:t>
            </a:r>
            <a:r>
              <a:rPr kumimoji="0"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d%d</a:t>
            </a:r>
            <a:r>
              <a:rPr kumimoji="0"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&amp;x, &amp;y);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"x == y</a:t>
            </a:r>
            <a:r>
              <a:rPr kumimoji="0"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의 결과값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: %d", x == y);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"x != y</a:t>
            </a:r>
            <a:r>
              <a:rPr kumimoji="0"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의 결과값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: %d", x != y);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"x &gt; y</a:t>
            </a:r>
            <a:r>
              <a:rPr kumimoji="0"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의 결과값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: %d", x &gt; y);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"x &lt; y</a:t>
            </a:r>
            <a:r>
              <a:rPr kumimoji="0"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의 결과값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: %d", x &lt; y);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"x &gt;= y</a:t>
            </a:r>
            <a:r>
              <a:rPr kumimoji="0"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의 결과값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: %d", x &gt;= y);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"x &lt;= y</a:t>
            </a:r>
            <a:r>
              <a:rPr kumimoji="0"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의 결과값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: %d", x &lt;= y);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</a:t>
            </a: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kumimoji="0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                  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grpSp>
        <p:nvGrpSpPr>
          <p:cNvPr id="52228" name="그룹 27"/>
          <p:cNvGrpSpPr>
            <a:grpSpLocks/>
          </p:cNvGrpSpPr>
          <p:nvPr/>
        </p:nvGrpSpPr>
        <p:grpSpPr bwMode="auto">
          <a:xfrm>
            <a:off x="5295626" y="4076700"/>
            <a:ext cx="3795747" cy="2786063"/>
            <a:chOff x="1264444" y="1662113"/>
            <a:chExt cx="4895850" cy="3916362"/>
          </a:xfrm>
        </p:grpSpPr>
        <p:sp>
          <p:nvSpPr>
            <p:cNvPr id="52230" name="AutoShape 191"/>
            <p:cNvSpPr>
              <a:spLocks noChangeAspect="1" noChangeArrowheads="1" noTextEdit="1"/>
            </p:cNvSpPr>
            <p:nvPr/>
          </p:nvSpPr>
          <p:spPr bwMode="auto">
            <a:xfrm>
              <a:off x="1264444" y="1662113"/>
              <a:ext cx="4895850" cy="391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31" name="Freeform 193"/>
            <p:cNvSpPr>
              <a:spLocks/>
            </p:cNvSpPr>
            <p:nvPr/>
          </p:nvSpPr>
          <p:spPr bwMode="auto">
            <a:xfrm>
              <a:off x="1343819" y="1679575"/>
              <a:ext cx="4799013" cy="3387725"/>
            </a:xfrm>
            <a:custGeom>
              <a:avLst/>
              <a:gdLst>
                <a:gd name="T0" fmla="*/ 2147483647 w 3023"/>
                <a:gd name="T1" fmla="*/ 2147483647 h 2134"/>
                <a:gd name="T2" fmla="*/ 2147483647 w 3023"/>
                <a:gd name="T3" fmla="*/ 2147483647 h 2134"/>
                <a:gd name="T4" fmla="*/ 0 w 3023"/>
                <a:gd name="T5" fmla="*/ 2147483647 h 2134"/>
                <a:gd name="T6" fmla="*/ 0 w 3023"/>
                <a:gd name="T7" fmla="*/ 2147483647 h 2134"/>
                <a:gd name="T8" fmla="*/ 2147483647 w 3023"/>
                <a:gd name="T9" fmla="*/ 0 h 2134"/>
                <a:gd name="T10" fmla="*/ 2147483647 w 3023"/>
                <a:gd name="T11" fmla="*/ 2147483647 h 2134"/>
                <a:gd name="T12" fmla="*/ 2147483647 w 3023"/>
                <a:gd name="T13" fmla="*/ 2147483647 h 2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3" h="2134">
                  <a:moveTo>
                    <a:pt x="3023" y="2023"/>
                  </a:moveTo>
                  <a:lnTo>
                    <a:pt x="17" y="2134"/>
                  </a:lnTo>
                  <a:lnTo>
                    <a:pt x="0" y="2128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023" y="117"/>
                  </a:lnTo>
                  <a:lnTo>
                    <a:pt x="3023" y="2023"/>
                  </a:lnTo>
                  <a:close/>
                </a:path>
              </a:pathLst>
            </a:custGeom>
            <a:solidFill>
              <a:srgbClr val="C5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32" name="Freeform 194"/>
            <p:cNvSpPr>
              <a:spLocks/>
            </p:cNvSpPr>
            <p:nvPr/>
          </p:nvSpPr>
          <p:spPr bwMode="auto">
            <a:xfrm>
              <a:off x="1343819" y="1679575"/>
              <a:ext cx="2698750" cy="2795587"/>
            </a:xfrm>
            <a:custGeom>
              <a:avLst/>
              <a:gdLst>
                <a:gd name="T0" fmla="*/ 2147483647 w 1700"/>
                <a:gd name="T1" fmla="*/ 0 h 1761"/>
                <a:gd name="T2" fmla="*/ 0 w 1700"/>
                <a:gd name="T3" fmla="*/ 2147483647 h 1761"/>
                <a:gd name="T4" fmla="*/ 0 w 1700"/>
                <a:gd name="T5" fmla="*/ 2147483647 h 1761"/>
                <a:gd name="T6" fmla="*/ 0 w 1700"/>
                <a:gd name="T7" fmla="*/ 2147483647 h 1761"/>
                <a:gd name="T8" fmla="*/ 2147483647 w 1700"/>
                <a:gd name="T9" fmla="*/ 2147483647 h 1761"/>
                <a:gd name="T10" fmla="*/ 2147483647 w 1700"/>
                <a:gd name="T11" fmla="*/ 0 h 17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00" h="1761">
                  <a:moveTo>
                    <a:pt x="17" y="0"/>
                  </a:moveTo>
                  <a:lnTo>
                    <a:pt x="0" y="17"/>
                  </a:lnTo>
                  <a:lnTo>
                    <a:pt x="0" y="1723"/>
                  </a:lnTo>
                  <a:lnTo>
                    <a:pt x="0" y="1761"/>
                  </a:lnTo>
                  <a:lnTo>
                    <a:pt x="1700" y="6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5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33" name="Freeform 195"/>
            <p:cNvSpPr>
              <a:spLocks/>
            </p:cNvSpPr>
            <p:nvPr/>
          </p:nvSpPr>
          <p:spPr bwMode="auto">
            <a:xfrm>
              <a:off x="1343819" y="1785938"/>
              <a:ext cx="2752725" cy="2760662"/>
            </a:xfrm>
            <a:custGeom>
              <a:avLst/>
              <a:gdLst>
                <a:gd name="T0" fmla="*/ 2147483647 w 1734"/>
                <a:gd name="T1" fmla="*/ 0 h 1739"/>
                <a:gd name="T2" fmla="*/ 0 w 1734"/>
                <a:gd name="T3" fmla="*/ 2147483647 h 1739"/>
                <a:gd name="T4" fmla="*/ 0 w 1734"/>
                <a:gd name="T5" fmla="*/ 2147483647 h 1739"/>
                <a:gd name="T6" fmla="*/ 2147483647 w 1734"/>
                <a:gd name="T7" fmla="*/ 0 h 1739"/>
                <a:gd name="T8" fmla="*/ 2147483647 w 1734"/>
                <a:gd name="T9" fmla="*/ 0 h 17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4" h="1739">
                  <a:moveTo>
                    <a:pt x="1700" y="0"/>
                  </a:moveTo>
                  <a:lnTo>
                    <a:pt x="0" y="1694"/>
                  </a:lnTo>
                  <a:lnTo>
                    <a:pt x="0" y="1739"/>
                  </a:lnTo>
                  <a:lnTo>
                    <a:pt x="1734" y="0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C9C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34" name="Freeform 196"/>
            <p:cNvSpPr>
              <a:spLocks/>
            </p:cNvSpPr>
            <p:nvPr/>
          </p:nvSpPr>
          <p:spPr bwMode="auto">
            <a:xfrm>
              <a:off x="1343819" y="1785938"/>
              <a:ext cx="2814638" cy="2822575"/>
            </a:xfrm>
            <a:custGeom>
              <a:avLst/>
              <a:gdLst>
                <a:gd name="T0" fmla="*/ 2147483647 w 1773"/>
                <a:gd name="T1" fmla="*/ 0 h 1778"/>
                <a:gd name="T2" fmla="*/ 0 w 1773"/>
                <a:gd name="T3" fmla="*/ 2147483647 h 1778"/>
                <a:gd name="T4" fmla="*/ 0 w 1773"/>
                <a:gd name="T5" fmla="*/ 2147483647 h 1778"/>
                <a:gd name="T6" fmla="*/ 2147483647 w 1773"/>
                <a:gd name="T7" fmla="*/ 0 h 1778"/>
                <a:gd name="T8" fmla="*/ 2147483647 w 1773"/>
                <a:gd name="T9" fmla="*/ 0 h 17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3" h="1778">
                  <a:moveTo>
                    <a:pt x="1734" y="0"/>
                  </a:moveTo>
                  <a:lnTo>
                    <a:pt x="0" y="1739"/>
                  </a:lnTo>
                  <a:lnTo>
                    <a:pt x="0" y="1778"/>
                  </a:lnTo>
                  <a:lnTo>
                    <a:pt x="1773" y="0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CC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35" name="Freeform 197"/>
            <p:cNvSpPr>
              <a:spLocks/>
            </p:cNvSpPr>
            <p:nvPr/>
          </p:nvSpPr>
          <p:spPr bwMode="auto">
            <a:xfrm>
              <a:off x="1343819" y="1785938"/>
              <a:ext cx="2876550" cy="2884487"/>
            </a:xfrm>
            <a:custGeom>
              <a:avLst/>
              <a:gdLst>
                <a:gd name="T0" fmla="*/ 2147483647 w 1812"/>
                <a:gd name="T1" fmla="*/ 0 h 1817"/>
                <a:gd name="T2" fmla="*/ 0 w 1812"/>
                <a:gd name="T3" fmla="*/ 2147483647 h 1817"/>
                <a:gd name="T4" fmla="*/ 0 w 1812"/>
                <a:gd name="T5" fmla="*/ 2147483647 h 1817"/>
                <a:gd name="T6" fmla="*/ 2147483647 w 1812"/>
                <a:gd name="T7" fmla="*/ 2147483647 h 1817"/>
                <a:gd name="T8" fmla="*/ 2147483647 w 1812"/>
                <a:gd name="T9" fmla="*/ 0 h 1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2" h="1817">
                  <a:moveTo>
                    <a:pt x="1773" y="0"/>
                  </a:moveTo>
                  <a:lnTo>
                    <a:pt x="0" y="1778"/>
                  </a:lnTo>
                  <a:lnTo>
                    <a:pt x="0" y="1817"/>
                  </a:lnTo>
                  <a:lnTo>
                    <a:pt x="1812" y="5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rgbClr val="CFD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36" name="Freeform 198"/>
            <p:cNvSpPr>
              <a:spLocks/>
            </p:cNvSpPr>
            <p:nvPr/>
          </p:nvSpPr>
          <p:spPr bwMode="auto">
            <a:xfrm>
              <a:off x="1343819" y="1793875"/>
              <a:ext cx="2936875" cy="2938462"/>
            </a:xfrm>
            <a:custGeom>
              <a:avLst/>
              <a:gdLst>
                <a:gd name="T0" fmla="*/ 2147483647 w 1850"/>
                <a:gd name="T1" fmla="*/ 0 h 1851"/>
                <a:gd name="T2" fmla="*/ 0 w 1850"/>
                <a:gd name="T3" fmla="*/ 2147483647 h 1851"/>
                <a:gd name="T4" fmla="*/ 0 w 1850"/>
                <a:gd name="T5" fmla="*/ 2147483647 h 1851"/>
                <a:gd name="T6" fmla="*/ 2147483647 w 1850"/>
                <a:gd name="T7" fmla="*/ 0 h 1851"/>
                <a:gd name="T8" fmla="*/ 2147483647 w 1850"/>
                <a:gd name="T9" fmla="*/ 0 h 18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0" h="1851">
                  <a:moveTo>
                    <a:pt x="1812" y="0"/>
                  </a:moveTo>
                  <a:lnTo>
                    <a:pt x="0" y="1812"/>
                  </a:lnTo>
                  <a:lnTo>
                    <a:pt x="0" y="1851"/>
                  </a:lnTo>
                  <a:lnTo>
                    <a:pt x="1850" y="0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D2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37" name="Freeform 199"/>
            <p:cNvSpPr>
              <a:spLocks/>
            </p:cNvSpPr>
            <p:nvPr/>
          </p:nvSpPr>
          <p:spPr bwMode="auto">
            <a:xfrm>
              <a:off x="1343819" y="1793875"/>
              <a:ext cx="2998788" cy="2998787"/>
            </a:xfrm>
            <a:custGeom>
              <a:avLst/>
              <a:gdLst>
                <a:gd name="T0" fmla="*/ 2147483647 w 1889"/>
                <a:gd name="T1" fmla="*/ 0 h 1889"/>
                <a:gd name="T2" fmla="*/ 0 w 1889"/>
                <a:gd name="T3" fmla="*/ 2147483647 h 1889"/>
                <a:gd name="T4" fmla="*/ 0 w 1889"/>
                <a:gd name="T5" fmla="*/ 2147483647 h 1889"/>
                <a:gd name="T6" fmla="*/ 2147483647 w 1889"/>
                <a:gd name="T7" fmla="*/ 0 h 1889"/>
                <a:gd name="T8" fmla="*/ 2147483647 w 1889"/>
                <a:gd name="T9" fmla="*/ 0 h 1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9" h="1889">
                  <a:moveTo>
                    <a:pt x="1850" y="0"/>
                  </a:moveTo>
                  <a:lnTo>
                    <a:pt x="0" y="1851"/>
                  </a:lnTo>
                  <a:lnTo>
                    <a:pt x="0" y="1889"/>
                  </a:lnTo>
                  <a:lnTo>
                    <a:pt x="1889" y="0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D4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38" name="Freeform 200"/>
            <p:cNvSpPr>
              <a:spLocks/>
            </p:cNvSpPr>
            <p:nvPr/>
          </p:nvSpPr>
          <p:spPr bwMode="auto">
            <a:xfrm>
              <a:off x="1343819" y="1793875"/>
              <a:ext cx="3060700" cy="3060700"/>
            </a:xfrm>
            <a:custGeom>
              <a:avLst/>
              <a:gdLst>
                <a:gd name="T0" fmla="*/ 2147483647 w 1928"/>
                <a:gd name="T1" fmla="*/ 0 h 1928"/>
                <a:gd name="T2" fmla="*/ 0 w 1928"/>
                <a:gd name="T3" fmla="*/ 2147483647 h 1928"/>
                <a:gd name="T4" fmla="*/ 0 w 1928"/>
                <a:gd name="T5" fmla="*/ 2147483647 h 1928"/>
                <a:gd name="T6" fmla="*/ 2147483647 w 1928"/>
                <a:gd name="T7" fmla="*/ 2147483647 h 1928"/>
                <a:gd name="T8" fmla="*/ 2147483647 w 1928"/>
                <a:gd name="T9" fmla="*/ 0 h 1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8" h="1928">
                  <a:moveTo>
                    <a:pt x="1889" y="0"/>
                  </a:moveTo>
                  <a:lnTo>
                    <a:pt x="0" y="1889"/>
                  </a:lnTo>
                  <a:lnTo>
                    <a:pt x="0" y="1928"/>
                  </a:lnTo>
                  <a:lnTo>
                    <a:pt x="1928" y="6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39" name="Freeform 201"/>
            <p:cNvSpPr>
              <a:spLocks/>
            </p:cNvSpPr>
            <p:nvPr/>
          </p:nvSpPr>
          <p:spPr bwMode="auto">
            <a:xfrm>
              <a:off x="1343819" y="1803400"/>
              <a:ext cx="3122613" cy="3113087"/>
            </a:xfrm>
            <a:custGeom>
              <a:avLst/>
              <a:gdLst>
                <a:gd name="T0" fmla="*/ 2147483647 w 1967"/>
                <a:gd name="T1" fmla="*/ 0 h 1961"/>
                <a:gd name="T2" fmla="*/ 0 w 1967"/>
                <a:gd name="T3" fmla="*/ 2147483647 h 1961"/>
                <a:gd name="T4" fmla="*/ 0 w 1967"/>
                <a:gd name="T5" fmla="*/ 2147483647 h 1961"/>
                <a:gd name="T6" fmla="*/ 2147483647 w 1967"/>
                <a:gd name="T7" fmla="*/ 0 h 1961"/>
                <a:gd name="T8" fmla="*/ 2147483647 w 1967"/>
                <a:gd name="T9" fmla="*/ 0 h 1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" h="1961">
                  <a:moveTo>
                    <a:pt x="1928" y="0"/>
                  </a:moveTo>
                  <a:lnTo>
                    <a:pt x="0" y="1922"/>
                  </a:lnTo>
                  <a:lnTo>
                    <a:pt x="0" y="1961"/>
                  </a:lnTo>
                  <a:lnTo>
                    <a:pt x="1967" y="0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DBD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40" name="Freeform 202"/>
            <p:cNvSpPr>
              <a:spLocks/>
            </p:cNvSpPr>
            <p:nvPr/>
          </p:nvSpPr>
          <p:spPr bwMode="auto">
            <a:xfrm>
              <a:off x="1343819" y="1803400"/>
              <a:ext cx="3175000" cy="3175000"/>
            </a:xfrm>
            <a:custGeom>
              <a:avLst/>
              <a:gdLst>
                <a:gd name="T0" fmla="*/ 2147483647 w 2000"/>
                <a:gd name="T1" fmla="*/ 0 h 2000"/>
                <a:gd name="T2" fmla="*/ 0 w 2000"/>
                <a:gd name="T3" fmla="*/ 2147483647 h 2000"/>
                <a:gd name="T4" fmla="*/ 0 w 2000"/>
                <a:gd name="T5" fmla="*/ 2147483647 h 2000"/>
                <a:gd name="T6" fmla="*/ 2147483647 w 2000"/>
                <a:gd name="T7" fmla="*/ 0 h 2000"/>
                <a:gd name="T8" fmla="*/ 2147483647 w 2000"/>
                <a:gd name="T9" fmla="*/ 0 h 2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" h="2000">
                  <a:moveTo>
                    <a:pt x="1967" y="0"/>
                  </a:moveTo>
                  <a:lnTo>
                    <a:pt x="0" y="1961"/>
                  </a:lnTo>
                  <a:lnTo>
                    <a:pt x="0" y="2000"/>
                  </a:lnTo>
                  <a:lnTo>
                    <a:pt x="2000" y="0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DEE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41" name="Freeform 203"/>
            <p:cNvSpPr>
              <a:spLocks/>
            </p:cNvSpPr>
            <p:nvPr/>
          </p:nvSpPr>
          <p:spPr bwMode="auto">
            <a:xfrm>
              <a:off x="1343819" y="1803400"/>
              <a:ext cx="3308350" cy="3263900"/>
            </a:xfrm>
            <a:custGeom>
              <a:avLst/>
              <a:gdLst>
                <a:gd name="T0" fmla="*/ 2147483647 w 2084"/>
                <a:gd name="T1" fmla="*/ 2147483647 h 2056"/>
                <a:gd name="T2" fmla="*/ 2147483647 w 2084"/>
                <a:gd name="T3" fmla="*/ 0 h 2056"/>
                <a:gd name="T4" fmla="*/ 0 w 2084"/>
                <a:gd name="T5" fmla="*/ 2147483647 h 2056"/>
                <a:gd name="T6" fmla="*/ 0 w 2084"/>
                <a:gd name="T7" fmla="*/ 2147483647 h 2056"/>
                <a:gd name="T8" fmla="*/ 0 w 2084"/>
                <a:gd name="T9" fmla="*/ 2147483647 h 2056"/>
                <a:gd name="T10" fmla="*/ 0 w 2084"/>
                <a:gd name="T11" fmla="*/ 2147483647 h 2056"/>
                <a:gd name="T12" fmla="*/ 2147483647 w 2084"/>
                <a:gd name="T13" fmla="*/ 2147483647 h 2056"/>
                <a:gd name="T14" fmla="*/ 2147483647 w 2084"/>
                <a:gd name="T15" fmla="*/ 2147483647 h 2056"/>
                <a:gd name="T16" fmla="*/ 2147483647 w 2084"/>
                <a:gd name="T17" fmla="*/ 2147483647 h 20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84" h="2056">
                  <a:moveTo>
                    <a:pt x="2084" y="5"/>
                  </a:moveTo>
                  <a:lnTo>
                    <a:pt x="2000" y="0"/>
                  </a:lnTo>
                  <a:lnTo>
                    <a:pt x="0" y="2000"/>
                  </a:lnTo>
                  <a:lnTo>
                    <a:pt x="0" y="2045"/>
                  </a:lnTo>
                  <a:lnTo>
                    <a:pt x="0" y="2050"/>
                  </a:lnTo>
                  <a:lnTo>
                    <a:pt x="17" y="2056"/>
                  </a:lnTo>
                  <a:lnTo>
                    <a:pt x="28" y="2056"/>
                  </a:lnTo>
                  <a:lnTo>
                    <a:pt x="2084" y="5"/>
                  </a:lnTo>
                  <a:close/>
                </a:path>
              </a:pathLst>
            </a:custGeom>
            <a:solidFill>
              <a:srgbClr val="E1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42" name="Freeform 204"/>
            <p:cNvSpPr>
              <a:spLocks/>
            </p:cNvSpPr>
            <p:nvPr/>
          </p:nvSpPr>
          <p:spPr bwMode="auto">
            <a:xfrm>
              <a:off x="1388269" y="1811338"/>
              <a:ext cx="3325813" cy="3255962"/>
            </a:xfrm>
            <a:custGeom>
              <a:avLst/>
              <a:gdLst>
                <a:gd name="T0" fmla="*/ 2147483647 w 2095"/>
                <a:gd name="T1" fmla="*/ 2147483647 h 2051"/>
                <a:gd name="T2" fmla="*/ 2147483647 w 2095"/>
                <a:gd name="T3" fmla="*/ 0 h 2051"/>
                <a:gd name="T4" fmla="*/ 2147483647 w 2095"/>
                <a:gd name="T5" fmla="*/ 0 h 2051"/>
                <a:gd name="T6" fmla="*/ 0 w 2095"/>
                <a:gd name="T7" fmla="*/ 2147483647 h 2051"/>
                <a:gd name="T8" fmla="*/ 2147483647 w 2095"/>
                <a:gd name="T9" fmla="*/ 2147483647 h 20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" h="2051">
                  <a:moveTo>
                    <a:pt x="44" y="2051"/>
                  </a:moveTo>
                  <a:lnTo>
                    <a:pt x="2095" y="0"/>
                  </a:lnTo>
                  <a:lnTo>
                    <a:pt x="2056" y="0"/>
                  </a:lnTo>
                  <a:lnTo>
                    <a:pt x="0" y="2051"/>
                  </a:lnTo>
                  <a:lnTo>
                    <a:pt x="44" y="2051"/>
                  </a:lnTo>
                  <a:close/>
                </a:path>
              </a:pathLst>
            </a:custGeom>
            <a:solidFill>
              <a:srgbClr val="DEE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43" name="Freeform 205"/>
            <p:cNvSpPr>
              <a:spLocks/>
            </p:cNvSpPr>
            <p:nvPr/>
          </p:nvSpPr>
          <p:spPr bwMode="auto">
            <a:xfrm>
              <a:off x="1458119" y="1811338"/>
              <a:ext cx="3325813" cy="3255962"/>
            </a:xfrm>
            <a:custGeom>
              <a:avLst/>
              <a:gdLst>
                <a:gd name="T0" fmla="*/ 2147483647 w 2095"/>
                <a:gd name="T1" fmla="*/ 2147483647 h 2051"/>
                <a:gd name="T2" fmla="*/ 2147483647 w 2095"/>
                <a:gd name="T3" fmla="*/ 0 h 2051"/>
                <a:gd name="T4" fmla="*/ 2147483647 w 2095"/>
                <a:gd name="T5" fmla="*/ 0 h 2051"/>
                <a:gd name="T6" fmla="*/ 0 w 2095"/>
                <a:gd name="T7" fmla="*/ 2147483647 h 2051"/>
                <a:gd name="T8" fmla="*/ 2147483647 w 2095"/>
                <a:gd name="T9" fmla="*/ 2147483647 h 20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" h="2051">
                  <a:moveTo>
                    <a:pt x="45" y="2051"/>
                  </a:moveTo>
                  <a:lnTo>
                    <a:pt x="2095" y="0"/>
                  </a:lnTo>
                  <a:lnTo>
                    <a:pt x="2051" y="0"/>
                  </a:lnTo>
                  <a:lnTo>
                    <a:pt x="0" y="2051"/>
                  </a:lnTo>
                  <a:lnTo>
                    <a:pt x="45" y="2051"/>
                  </a:lnTo>
                  <a:close/>
                </a:path>
              </a:pathLst>
            </a:custGeom>
            <a:solidFill>
              <a:srgbClr val="DBD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44" name="Freeform 206"/>
            <p:cNvSpPr>
              <a:spLocks/>
            </p:cNvSpPr>
            <p:nvPr/>
          </p:nvSpPr>
          <p:spPr bwMode="auto">
            <a:xfrm>
              <a:off x="1529557" y="1811338"/>
              <a:ext cx="3316288" cy="3255962"/>
            </a:xfrm>
            <a:custGeom>
              <a:avLst/>
              <a:gdLst>
                <a:gd name="T0" fmla="*/ 2147483647 w 2089"/>
                <a:gd name="T1" fmla="*/ 2147483647 h 2051"/>
                <a:gd name="T2" fmla="*/ 2147483647 w 2089"/>
                <a:gd name="T3" fmla="*/ 2147483647 h 2051"/>
                <a:gd name="T4" fmla="*/ 2147483647 w 2089"/>
                <a:gd name="T5" fmla="*/ 0 h 2051"/>
                <a:gd name="T6" fmla="*/ 0 w 2089"/>
                <a:gd name="T7" fmla="*/ 2147483647 h 2051"/>
                <a:gd name="T8" fmla="*/ 2147483647 w 2089"/>
                <a:gd name="T9" fmla="*/ 2147483647 h 20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9" h="2051">
                  <a:moveTo>
                    <a:pt x="50" y="2045"/>
                  </a:moveTo>
                  <a:lnTo>
                    <a:pt x="2089" y="6"/>
                  </a:lnTo>
                  <a:lnTo>
                    <a:pt x="2050" y="0"/>
                  </a:lnTo>
                  <a:lnTo>
                    <a:pt x="0" y="2051"/>
                  </a:lnTo>
                  <a:lnTo>
                    <a:pt x="50" y="2045"/>
                  </a:lnTo>
                  <a:close/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45" name="Freeform 207"/>
            <p:cNvSpPr>
              <a:spLocks/>
            </p:cNvSpPr>
            <p:nvPr/>
          </p:nvSpPr>
          <p:spPr bwMode="auto">
            <a:xfrm>
              <a:off x="1608932" y="1820863"/>
              <a:ext cx="3306763" cy="3236912"/>
            </a:xfrm>
            <a:custGeom>
              <a:avLst/>
              <a:gdLst>
                <a:gd name="T0" fmla="*/ 2147483647 w 2083"/>
                <a:gd name="T1" fmla="*/ 0 h 2039"/>
                <a:gd name="T2" fmla="*/ 0 w 2083"/>
                <a:gd name="T3" fmla="*/ 2147483647 h 2039"/>
                <a:gd name="T4" fmla="*/ 2147483647 w 2083"/>
                <a:gd name="T5" fmla="*/ 2147483647 h 2039"/>
                <a:gd name="T6" fmla="*/ 2147483647 w 2083"/>
                <a:gd name="T7" fmla="*/ 0 h 2039"/>
                <a:gd name="T8" fmla="*/ 2147483647 w 2083"/>
                <a:gd name="T9" fmla="*/ 0 h 20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3" h="2039">
                  <a:moveTo>
                    <a:pt x="2039" y="0"/>
                  </a:moveTo>
                  <a:lnTo>
                    <a:pt x="0" y="2039"/>
                  </a:lnTo>
                  <a:lnTo>
                    <a:pt x="44" y="2039"/>
                  </a:lnTo>
                  <a:lnTo>
                    <a:pt x="2083" y="0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rgbClr val="D4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46" name="Freeform 208"/>
            <p:cNvSpPr>
              <a:spLocks/>
            </p:cNvSpPr>
            <p:nvPr/>
          </p:nvSpPr>
          <p:spPr bwMode="auto">
            <a:xfrm>
              <a:off x="1678782" y="1820863"/>
              <a:ext cx="3298825" cy="3236912"/>
            </a:xfrm>
            <a:custGeom>
              <a:avLst/>
              <a:gdLst>
                <a:gd name="T0" fmla="*/ 2147483647 w 2078"/>
                <a:gd name="T1" fmla="*/ 0 h 2039"/>
                <a:gd name="T2" fmla="*/ 0 w 2078"/>
                <a:gd name="T3" fmla="*/ 2147483647 h 2039"/>
                <a:gd name="T4" fmla="*/ 2147483647 w 2078"/>
                <a:gd name="T5" fmla="*/ 2147483647 h 2039"/>
                <a:gd name="T6" fmla="*/ 2147483647 w 2078"/>
                <a:gd name="T7" fmla="*/ 0 h 2039"/>
                <a:gd name="T8" fmla="*/ 2147483647 w 2078"/>
                <a:gd name="T9" fmla="*/ 0 h 20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8" h="2039">
                  <a:moveTo>
                    <a:pt x="2039" y="0"/>
                  </a:moveTo>
                  <a:lnTo>
                    <a:pt x="0" y="2039"/>
                  </a:lnTo>
                  <a:lnTo>
                    <a:pt x="45" y="2039"/>
                  </a:lnTo>
                  <a:lnTo>
                    <a:pt x="2078" y="0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rgbClr val="D2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47" name="Freeform 209"/>
            <p:cNvSpPr>
              <a:spLocks/>
            </p:cNvSpPr>
            <p:nvPr/>
          </p:nvSpPr>
          <p:spPr bwMode="auto">
            <a:xfrm>
              <a:off x="1750219" y="1820863"/>
              <a:ext cx="3298825" cy="3236912"/>
            </a:xfrm>
            <a:custGeom>
              <a:avLst/>
              <a:gdLst>
                <a:gd name="T0" fmla="*/ 2147483647 w 2078"/>
                <a:gd name="T1" fmla="*/ 0 h 2039"/>
                <a:gd name="T2" fmla="*/ 0 w 2078"/>
                <a:gd name="T3" fmla="*/ 2147483647 h 2039"/>
                <a:gd name="T4" fmla="*/ 2147483647 w 2078"/>
                <a:gd name="T5" fmla="*/ 2147483647 h 2039"/>
                <a:gd name="T6" fmla="*/ 2147483647 w 2078"/>
                <a:gd name="T7" fmla="*/ 0 h 2039"/>
                <a:gd name="T8" fmla="*/ 2147483647 w 2078"/>
                <a:gd name="T9" fmla="*/ 0 h 20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8" h="2039">
                  <a:moveTo>
                    <a:pt x="2033" y="0"/>
                  </a:moveTo>
                  <a:lnTo>
                    <a:pt x="0" y="2039"/>
                  </a:lnTo>
                  <a:lnTo>
                    <a:pt x="44" y="2034"/>
                  </a:lnTo>
                  <a:lnTo>
                    <a:pt x="2078" y="0"/>
                  </a:lnTo>
                  <a:lnTo>
                    <a:pt x="2033" y="0"/>
                  </a:lnTo>
                  <a:close/>
                </a:path>
              </a:pathLst>
            </a:custGeom>
            <a:solidFill>
              <a:srgbClr val="CFD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48" name="Freeform 210"/>
            <p:cNvSpPr>
              <a:spLocks/>
            </p:cNvSpPr>
            <p:nvPr/>
          </p:nvSpPr>
          <p:spPr bwMode="auto">
            <a:xfrm>
              <a:off x="1820069" y="1820863"/>
              <a:ext cx="3290888" cy="3228975"/>
            </a:xfrm>
            <a:custGeom>
              <a:avLst/>
              <a:gdLst>
                <a:gd name="T0" fmla="*/ 0 w 2073"/>
                <a:gd name="T1" fmla="*/ 2147483647 h 2034"/>
                <a:gd name="T2" fmla="*/ 2147483647 w 2073"/>
                <a:gd name="T3" fmla="*/ 2147483647 h 2034"/>
                <a:gd name="T4" fmla="*/ 2147483647 w 2073"/>
                <a:gd name="T5" fmla="*/ 2147483647 h 2034"/>
                <a:gd name="T6" fmla="*/ 2147483647 w 2073"/>
                <a:gd name="T7" fmla="*/ 0 h 2034"/>
                <a:gd name="T8" fmla="*/ 0 w 2073"/>
                <a:gd name="T9" fmla="*/ 2147483647 h 2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3" h="2034">
                  <a:moveTo>
                    <a:pt x="0" y="2034"/>
                  </a:moveTo>
                  <a:lnTo>
                    <a:pt x="45" y="2034"/>
                  </a:lnTo>
                  <a:lnTo>
                    <a:pt x="2073" y="6"/>
                  </a:lnTo>
                  <a:lnTo>
                    <a:pt x="2034" y="0"/>
                  </a:lnTo>
                  <a:lnTo>
                    <a:pt x="0" y="2034"/>
                  </a:lnTo>
                  <a:close/>
                </a:path>
              </a:pathLst>
            </a:custGeom>
            <a:solidFill>
              <a:srgbClr val="CC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49" name="Freeform 211"/>
            <p:cNvSpPr>
              <a:spLocks/>
            </p:cNvSpPr>
            <p:nvPr/>
          </p:nvSpPr>
          <p:spPr bwMode="auto">
            <a:xfrm>
              <a:off x="1891507" y="1830388"/>
              <a:ext cx="3289300" cy="3219450"/>
            </a:xfrm>
            <a:custGeom>
              <a:avLst/>
              <a:gdLst>
                <a:gd name="T0" fmla="*/ 2147483647 w 2072"/>
                <a:gd name="T1" fmla="*/ 2147483647 h 2028"/>
                <a:gd name="T2" fmla="*/ 2147483647 w 2072"/>
                <a:gd name="T3" fmla="*/ 0 h 2028"/>
                <a:gd name="T4" fmla="*/ 2147483647 w 2072"/>
                <a:gd name="T5" fmla="*/ 0 h 2028"/>
                <a:gd name="T6" fmla="*/ 0 w 2072"/>
                <a:gd name="T7" fmla="*/ 2147483647 h 2028"/>
                <a:gd name="T8" fmla="*/ 2147483647 w 2072"/>
                <a:gd name="T9" fmla="*/ 2147483647 h 2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2" h="2028">
                  <a:moveTo>
                    <a:pt x="44" y="2028"/>
                  </a:moveTo>
                  <a:lnTo>
                    <a:pt x="2072" y="0"/>
                  </a:lnTo>
                  <a:lnTo>
                    <a:pt x="2028" y="0"/>
                  </a:lnTo>
                  <a:lnTo>
                    <a:pt x="0" y="2028"/>
                  </a:lnTo>
                  <a:lnTo>
                    <a:pt x="44" y="2028"/>
                  </a:lnTo>
                  <a:close/>
                </a:path>
              </a:pathLst>
            </a:custGeom>
            <a:solidFill>
              <a:srgbClr val="C9C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50" name="Freeform 212"/>
            <p:cNvSpPr>
              <a:spLocks/>
            </p:cNvSpPr>
            <p:nvPr/>
          </p:nvSpPr>
          <p:spPr bwMode="auto">
            <a:xfrm>
              <a:off x="1961357" y="1830388"/>
              <a:ext cx="4181475" cy="3219450"/>
            </a:xfrm>
            <a:custGeom>
              <a:avLst/>
              <a:gdLst>
                <a:gd name="T0" fmla="*/ 2147483647 w 2634"/>
                <a:gd name="T1" fmla="*/ 0 h 2028"/>
                <a:gd name="T2" fmla="*/ 0 w 2634"/>
                <a:gd name="T3" fmla="*/ 2147483647 h 2028"/>
                <a:gd name="T4" fmla="*/ 2147483647 w 2634"/>
                <a:gd name="T5" fmla="*/ 2147483647 h 2028"/>
                <a:gd name="T6" fmla="*/ 2147483647 w 2634"/>
                <a:gd name="T7" fmla="*/ 2147483647 h 2028"/>
                <a:gd name="T8" fmla="*/ 2147483647 w 2634"/>
                <a:gd name="T9" fmla="*/ 0 h 2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4" h="2028">
                  <a:moveTo>
                    <a:pt x="2028" y="0"/>
                  </a:moveTo>
                  <a:lnTo>
                    <a:pt x="0" y="2028"/>
                  </a:lnTo>
                  <a:lnTo>
                    <a:pt x="2634" y="1928"/>
                  </a:lnTo>
                  <a:lnTo>
                    <a:pt x="2634" y="22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C5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51" name="Rectangle 213"/>
            <p:cNvSpPr>
              <a:spLocks noChangeArrowheads="1"/>
            </p:cNvSpPr>
            <p:nvPr/>
          </p:nvSpPr>
          <p:spPr bwMode="auto">
            <a:xfrm>
              <a:off x="6011069" y="1962150"/>
              <a:ext cx="79375" cy="2840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52" name="Freeform 214"/>
            <p:cNvSpPr>
              <a:spLocks/>
            </p:cNvSpPr>
            <p:nvPr/>
          </p:nvSpPr>
          <p:spPr bwMode="auto">
            <a:xfrm>
              <a:off x="1281907" y="4025900"/>
              <a:ext cx="79375" cy="696912"/>
            </a:xfrm>
            <a:custGeom>
              <a:avLst/>
              <a:gdLst>
                <a:gd name="T0" fmla="*/ 2147483647 w 50"/>
                <a:gd name="T1" fmla="*/ 2147483647 h 439"/>
                <a:gd name="T2" fmla="*/ 0 w 50"/>
                <a:gd name="T3" fmla="*/ 2147483647 h 439"/>
                <a:gd name="T4" fmla="*/ 0 w 50"/>
                <a:gd name="T5" fmla="*/ 2147483647 h 439"/>
                <a:gd name="T6" fmla="*/ 2147483647 w 50"/>
                <a:gd name="T7" fmla="*/ 0 h 439"/>
                <a:gd name="T8" fmla="*/ 2147483647 w 50"/>
                <a:gd name="T9" fmla="*/ 2147483647 h 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439">
                  <a:moveTo>
                    <a:pt x="45" y="439"/>
                  </a:moveTo>
                  <a:lnTo>
                    <a:pt x="0" y="356"/>
                  </a:lnTo>
                  <a:lnTo>
                    <a:pt x="0" y="67"/>
                  </a:lnTo>
                  <a:lnTo>
                    <a:pt x="50" y="0"/>
                  </a:lnTo>
                  <a:lnTo>
                    <a:pt x="45" y="439"/>
                  </a:lnTo>
                  <a:close/>
                </a:path>
              </a:pathLst>
            </a:custGeom>
            <a:solidFill>
              <a:srgbClr val="929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53" name="Freeform 215"/>
            <p:cNvSpPr>
              <a:spLocks/>
            </p:cNvSpPr>
            <p:nvPr/>
          </p:nvSpPr>
          <p:spPr bwMode="auto">
            <a:xfrm>
              <a:off x="3196432" y="4970463"/>
              <a:ext cx="855663" cy="404812"/>
            </a:xfrm>
            <a:custGeom>
              <a:avLst/>
              <a:gdLst>
                <a:gd name="T0" fmla="*/ 2147483647 w 539"/>
                <a:gd name="T1" fmla="*/ 2147483647 h 255"/>
                <a:gd name="T2" fmla="*/ 0 w 539"/>
                <a:gd name="T3" fmla="*/ 2147483647 h 255"/>
                <a:gd name="T4" fmla="*/ 0 w 539"/>
                <a:gd name="T5" fmla="*/ 2147483647 h 255"/>
                <a:gd name="T6" fmla="*/ 2147483647 w 539"/>
                <a:gd name="T7" fmla="*/ 2147483647 h 255"/>
                <a:gd name="T8" fmla="*/ 2147483647 w 539"/>
                <a:gd name="T9" fmla="*/ 2147483647 h 255"/>
                <a:gd name="T10" fmla="*/ 2147483647 w 539"/>
                <a:gd name="T11" fmla="*/ 2147483647 h 255"/>
                <a:gd name="T12" fmla="*/ 2147483647 w 539"/>
                <a:gd name="T13" fmla="*/ 2147483647 h 255"/>
                <a:gd name="T14" fmla="*/ 2147483647 w 539"/>
                <a:gd name="T15" fmla="*/ 2147483647 h 255"/>
                <a:gd name="T16" fmla="*/ 2147483647 w 539"/>
                <a:gd name="T17" fmla="*/ 2147483647 h 255"/>
                <a:gd name="T18" fmla="*/ 2147483647 w 539"/>
                <a:gd name="T19" fmla="*/ 2147483647 h 255"/>
                <a:gd name="T20" fmla="*/ 2147483647 w 539"/>
                <a:gd name="T21" fmla="*/ 2147483647 h 255"/>
                <a:gd name="T22" fmla="*/ 2147483647 w 539"/>
                <a:gd name="T23" fmla="*/ 2147483647 h 255"/>
                <a:gd name="T24" fmla="*/ 2147483647 w 539"/>
                <a:gd name="T25" fmla="*/ 2147483647 h 255"/>
                <a:gd name="T26" fmla="*/ 2147483647 w 539"/>
                <a:gd name="T27" fmla="*/ 2147483647 h 255"/>
                <a:gd name="T28" fmla="*/ 2147483647 w 539"/>
                <a:gd name="T29" fmla="*/ 2147483647 h 255"/>
                <a:gd name="T30" fmla="*/ 2147483647 w 539"/>
                <a:gd name="T31" fmla="*/ 0 h 255"/>
                <a:gd name="T32" fmla="*/ 2147483647 w 539"/>
                <a:gd name="T33" fmla="*/ 2147483647 h 255"/>
                <a:gd name="T34" fmla="*/ 2147483647 w 539"/>
                <a:gd name="T35" fmla="*/ 2147483647 h 255"/>
                <a:gd name="T36" fmla="*/ 2147483647 w 539"/>
                <a:gd name="T37" fmla="*/ 2147483647 h 255"/>
                <a:gd name="T38" fmla="*/ 2147483647 w 539"/>
                <a:gd name="T39" fmla="*/ 2147483647 h 255"/>
                <a:gd name="T40" fmla="*/ 2147483647 w 539"/>
                <a:gd name="T41" fmla="*/ 2147483647 h 255"/>
                <a:gd name="T42" fmla="*/ 2147483647 w 539"/>
                <a:gd name="T43" fmla="*/ 2147483647 h 255"/>
                <a:gd name="T44" fmla="*/ 2147483647 w 539"/>
                <a:gd name="T45" fmla="*/ 2147483647 h 255"/>
                <a:gd name="T46" fmla="*/ 2147483647 w 539"/>
                <a:gd name="T47" fmla="*/ 2147483647 h 2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39" h="255">
                  <a:moveTo>
                    <a:pt x="83" y="16"/>
                  </a:moveTo>
                  <a:lnTo>
                    <a:pt x="0" y="227"/>
                  </a:lnTo>
                  <a:lnTo>
                    <a:pt x="17" y="233"/>
                  </a:lnTo>
                  <a:lnTo>
                    <a:pt x="72" y="244"/>
                  </a:lnTo>
                  <a:lnTo>
                    <a:pt x="189" y="255"/>
                  </a:lnTo>
                  <a:lnTo>
                    <a:pt x="272" y="255"/>
                  </a:lnTo>
                  <a:lnTo>
                    <a:pt x="372" y="250"/>
                  </a:lnTo>
                  <a:lnTo>
                    <a:pt x="483" y="244"/>
                  </a:lnTo>
                  <a:lnTo>
                    <a:pt x="517" y="239"/>
                  </a:lnTo>
                  <a:lnTo>
                    <a:pt x="533" y="227"/>
                  </a:lnTo>
                  <a:lnTo>
                    <a:pt x="539" y="222"/>
                  </a:lnTo>
                  <a:lnTo>
                    <a:pt x="539" y="216"/>
                  </a:lnTo>
                  <a:lnTo>
                    <a:pt x="467" y="0"/>
                  </a:lnTo>
                  <a:lnTo>
                    <a:pt x="361" y="5"/>
                  </a:lnTo>
                  <a:lnTo>
                    <a:pt x="389" y="144"/>
                  </a:lnTo>
                  <a:lnTo>
                    <a:pt x="361" y="150"/>
                  </a:lnTo>
                  <a:lnTo>
                    <a:pt x="333" y="150"/>
                  </a:lnTo>
                  <a:lnTo>
                    <a:pt x="317" y="150"/>
                  </a:lnTo>
                  <a:lnTo>
                    <a:pt x="283" y="11"/>
                  </a:lnTo>
                  <a:lnTo>
                    <a:pt x="83" y="16"/>
                  </a:lnTo>
                  <a:close/>
                </a:path>
              </a:pathLst>
            </a:custGeom>
            <a:solidFill>
              <a:srgbClr val="929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54" name="Freeform 216"/>
            <p:cNvSpPr>
              <a:spLocks/>
            </p:cNvSpPr>
            <p:nvPr/>
          </p:nvSpPr>
          <p:spPr bwMode="auto">
            <a:xfrm>
              <a:off x="1996282" y="5278438"/>
              <a:ext cx="3714750" cy="282575"/>
            </a:xfrm>
            <a:custGeom>
              <a:avLst/>
              <a:gdLst>
                <a:gd name="T0" fmla="*/ 2147483647 w 2340"/>
                <a:gd name="T1" fmla="*/ 2147483647 h 178"/>
                <a:gd name="T2" fmla="*/ 2147483647 w 2340"/>
                <a:gd name="T3" fmla="*/ 2147483647 h 178"/>
                <a:gd name="T4" fmla="*/ 2147483647 w 2340"/>
                <a:gd name="T5" fmla="*/ 2147483647 h 178"/>
                <a:gd name="T6" fmla="*/ 2147483647 w 2340"/>
                <a:gd name="T7" fmla="*/ 2147483647 h 178"/>
                <a:gd name="T8" fmla="*/ 0 w 2340"/>
                <a:gd name="T9" fmla="*/ 2147483647 h 178"/>
                <a:gd name="T10" fmla="*/ 0 w 2340"/>
                <a:gd name="T11" fmla="*/ 2147483647 h 178"/>
                <a:gd name="T12" fmla="*/ 2147483647 w 2340"/>
                <a:gd name="T13" fmla="*/ 2147483647 h 178"/>
                <a:gd name="T14" fmla="*/ 2147483647 w 2340"/>
                <a:gd name="T15" fmla="*/ 2147483647 h 178"/>
                <a:gd name="T16" fmla="*/ 2147483647 w 2340"/>
                <a:gd name="T17" fmla="*/ 2147483647 h 178"/>
                <a:gd name="T18" fmla="*/ 2147483647 w 2340"/>
                <a:gd name="T19" fmla="*/ 2147483647 h 178"/>
                <a:gd name="T20" fmla="*/ 2147483647 w 2340"/>
                <a:gd name="T21" fmla="*/ 2147483647 h 178"/>
                <a:gd name="T22" fmla="*/ 2147483647 w 2340"/>
                <a:gd name="T23" fmla="*/ 2147483647 h 178"/>
                <a:gd name="T24" fmla="*/ 2147483647 w 2340"/>
                <a:gd name="T25" fmla="*/ 2147483647 h 178"/>
                <a:gd name="T26" fmla="*/ 2147483647 w 2340"/>
                <a:gd name="T27" fmla="*/ 2147483647 h 178"/>
                <a:gd name="T28" fmla="*/ 2147483647 w 2340"/>
                <a:gd name="T29" fmla="*/ 0 h 178"/>
                <a:gd name="T30" fmla="*/ 2147483647 w 2340"/>
                <a:gd name="T31" fmla="*/ 2147483647 h 178"/>
                <a:gd name="T32" fmla="*/ 2147483647 w 2340"/>
                <a:gd name="T33" fmla="*/ 2147483647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40" h="178">
                  <a:moveTo>
                    <a:pt x="756" y="33"/>
                  </a:moveTo>
                  <a:lnTo>
                    <a:pt x="756" y="33"/>
                  </a:lnTo>
                  <a:lnTo>
                    <a:pt x="400" y="61"/>
                  </a:lnTo>
                  <a:lnTo>
                    <a:pt x="145" y="83"/>
                  </a:lnTo>
                  <a:lnTo>
                    <a:pt x="0" y="95"/>
                  </a:lnTo>
                  <a:lnTo>
                    <a:pt x="0" y="139"/>
                  </a:lnTo>
                  <a:lnTo>
                    <a:pt x="172" y="178"/>
                  </a:lnTo>
                  <a:lnTo>
                    <a:pt x="2340" y="78"/>
                  </a:lnTo>
                  <a:lnTo>
                    <a:pt x="2340" y="56"/>
                  </a:lnTo>
                  <a:lnTo>
                    <a:pt x="2334" y="45"/>
                  </a:lnTo>
                  <a:lnTo>
                    <a:pt x="2323" y="39"/>
                  </a:lnTo>
                  <a:lnTo>
                    <a:pt x="2312" y="33"/>
                  </a:lnTo>
                  <a:lnTo>
                    <a:pt x="2123" y="0"/>
                  </a:lnTo>
                  <a:lnTo>
                    <a:pt x="1284" y="22"/>
                  </a:lnTo>
                  <a:lnTo>
                    <a:pt x="756" y="33"/>
                  </a:lnTo>
                  <a:close/>
                </a:path>
              </a:pathLst>
            </a:custGeom>
            <a:solidFill>
              <a:srgbClr val="767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55" name="Freeform 217"/>
            <p:cNvSpPr>
              <a:spLocks/>
            </p:cNvSpPr>
            <p:nvPr/>
          </p:nvSpPr>
          <p:spPr bwMode="auto">
            <a:xfrm>
              <a:off x="1485107" y="1803400"/>
              <a:ext cx="4568825" cy="3140075"/>
            </a:xfrm>
            <a:custGeom>
              <a:avLst/>
              <a:gdLst>
                <a:gd name="T0" fmla="*/ 0 w 2878"/>
                <a:gd name="T1" fmla="*/ 0 h 1978"/>
                <a:gd name="T2" fmla="*/ 2147483647 w 2878"/>
                <a:gd name="T3" fmla="*/ 2147483647 h 1978"/>
                <a:gd name="T4" fmla="*/ 2147483647 w 2878"/>
                <a:gd name="T5" fmla="*/ 2147483647 h 1978"/>
                <a:gd name="T6" fmla="*/ 2147483647 w 2878"/>
                <a:gd name="T7" fmla="*/ 2147483647 h 1978"/>
                <a:gd name="T8" fmla="*/ 0 w 2878"/>
                <a:gd name="T9" fmla="*/ 0 h 1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8" h="1978">
                  <a:moveTo>
                    <a:pt x="0" y="0"/>
                  </a:moveTo>
                  <a:lnTo>
                    <a:pt x="5" y="1978"/>
                  </a:lnTo>
                  <a:lnTo>
                    <a:pt x="2878" y="1878"/>
                  </a:lnTo>
                  <a:lnTo>
                    <a:pt x="2878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56" name="Freeform 218"/>
            <p:cNvSpPr>
              <a:spLocks/>
            </p:cNvSpPr>
            <p:nvPr/>
          </p:nvSpPr>
          <p:spPr bwMode="auto">
            <a:xfrm>
              <a:off x="1343819" y="4157663"/>
              <a:ext cx="34925" cy="909637"/>
            </a:xfrm>
            <a:custGeom>
              <a:avLst/>
              <a:gdLst>
                <a:gd name="T0" fmla="*/ 2147483647 w 22"/>
                <a:gd name="T1" fmla="*/ 0 h 573"/>
                <a:gd name="T2" fmla="*/ 0 w 22"/>
                <a:gd name="T3" fmla="*/ 0 h 573"/>
                <a:gd name="T4" fmla="*/ 0 w 22"/>
                <a:gd name="T5" fmla="*/ 2147483647 h 573"/>
                <a:gd name="T6" fmla="*/ 0 w 22"/>
                <a:gd name="T7" fmla="*/ 2147483647 h 573"/>
                <a:gd name="T8" fmla="*/ 2147483647 w 22"/>
                <a:gd name="T9" fmla="*/ 2147483647 h 573"/>
                <a:gd name="T10" fmla="*/ 2147483647 w 22"/>
                <a:gd name="T11" fmla="*/ 0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573">
                  <a:moveTo>
                    <a:pt x="22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562"/>
                  </a:lnTo>
                  <a:lnTo>
                    <a:pt x="22" y="57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7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57" name="Rectangle 219"/>
            <p:cNvSpPr>
              <a:spLocks noChangeArrowheads="1"/>
            </p:cNvSpPr>
            <p:nvPr/>
          </p:nvSpPr>
          <p:spPr bwMode="auto">
            <a:xfrm>
              <a:off x="1343819" y="4114800"/>
              <a:ext cx="34925" cy="42862"/>
            </a:xfrm>
            <a:prstGeom prst="rect">
              <a:avLst/>
            </a:prstGeom>
            <a:solidFill>
              <a:srgbClr val="5B5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58" name="Rectangle 220"/>
            <p:cNvSpPr>
              <a:spLocks noChangeArrowheads="1"/>
            </p:cNvSpPr>
            <p:nvPr/>
          </p:nvSpPr>
          <p:spPr bwMode="auto">
            <a:xfrm>
              <a:off x="1343819" y="4070350"/>
              <a:ext cx="34925" cy="44450"/>
            </a:xfrm>
            <a:prstGeom prst="rect">
              <a:avLst/>
            </a:prstGeom>
            <a:solidFill>
              <a:srgbClr val="616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59" name="Rectangle 221"/>
            <p:cNvSpPr>
              <a:spLocks noChangeArrowheads="1"/>
            </p:cNvSpPr>
            <p:nvPr/>
          </p:nvSpPr>
          <p:spPr bwMode="auto">
            <a:xfrm>
              <a:off x="1343819" y="4025900"/>
              <a:ext cx="34925" cy="44450"/>
            </a:xfrm>
            <a:prstGeom prst="rect">
              <a:avLst/>
            </a:prstGeom>
            <a:solidFill>
              <a:srgbClr val="66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0" name="Rectangle 222"/>
            <p:cNvSpPr>
              <a:spLocks noChangeArrowheads="1"/>
            </p:cNvSpPr>
            <p:nvPr/>
          </p:nvSpPr>
          <p:spPr bwMode="auto">
            <a:xfrm>
              <a:off x="1343819" y="3981450"/>
              <a:ext cx="34925" cy="44450"/>
            </a:xfrm>
            <a:prstGeom prst="rect">
              <a:avLst/>
            </a:prstGeom>
            <a:solidFill>
              <a:srgbClr val="6B6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1" name="Rectangle 223"/>
            <p:cNvSpPr>
              <a:spLocks noChangeArrowheads="1"/>
            </p:cNvSpPr>
            <p:nvPr/>
          </p:nvSpPr>
          <p:spPr bwMode="auto">
            <a:xfrm>
              <a:off x="1343819" y="3938588"/>
              <a:ext cx="34925" cy="42862"/>
            </a:xfrm>
            <a:prstGeom prst="rect">
              <a:avLst/>
            </a:prstGeom>
            <a:solidFill>
              <a:srgbClr val="717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2" name="Rectangle 224"/>
            <p:cNvSpPr>
              <a:spLocks noChangeArrowheads="1"/>
            </p:cNvSpPr>
            <p:nvPr/>
          </p:nvSpPr>
          <p:spPr bwMode="auto">
            <a:xfrm>
              <a:off x="1343819" y="3894138"/>
              <a:ext cx="34925" cy="44450"/>
            </a:xfrm>
            <a:prstGeom prst="rect">
              <a:avLst/>
            </a:prstGeom>
            <a:solidFill>
              <a:srgbClr val="767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3" name="Rectangle 225"/>
            <p:cNvSpPr>
              <a:spLocks noChangeArrowheads="1"/>
            </p:cNvSpPr>
            <p:nvPr/>
          </p:nvSpPr>
          <p:spPr bwMode="auto">
            <a:xfrm>
              <a:off x="1343819" y="3849688"/>
              <a:ext cx="34925" cy="44450"/>
            </a:xfrm>
            <a:prstGeom prst="rect">
              <a:avLst/>
            </a:prstGeom>
            <a:solidFill>
              <a:srgbClr val="7B7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4" name="Rectangle 226"/>
            <p:cNvSpPr>
              <a:spLocks noChangeArrowheads="1"/>
            </p:cNvSpPr>
            <p:nvPr/>
          </p:nvSpPr>
          <p:spPr bwMode="auto">
            <a:xfrm>
              <a:off x="1343819" y="3805238"/>
              <a:ext cx="34925" cy="44450"/>
            </a:xfrm>
            <a:prstGeom prst="rect">
              <a:avLst/>
            </a:prstGeom>
            <a:solidFill>
              <a:srgbClr val="808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5" name="Rectangle 227"/>
            <p:cNvSpPr>
              <a:spLocks noChangeArrowheads="1"/>
            </p:cNvSpPr>
            <p:nvPr/>
          </p:nvSpPr>
          <p:spPr bwMode="auto">
            <a:xfrm>
              <a:off x="1343819" y="3760788"/>
              <a:ext cx="34925" cy="44450"/>
            </a:xfrm>
            <a:prstGeom prst="rect">
              <a:avLst/>
            </a:prstGeom>
            <a:solidFill>
              <a:srgbClr val="86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6" name="Rectangle 228"/>
            <p:cNvSpPr>
              <a:spLocks noChangeArrowheads="1"/>
            </p:cNvSpPr>
            <p:nvPr/>
          </p:nvSpPr>
          <p:spPr bwMode="auto">
            <a:xfrm>
              <a:off x="1343819" y="3717925"/>
              <a:ext cx="34925" cy="42862"/>
            </a:xfrm>
            <a:prstGeom prst="rect">
              <a:avLst/>
            </a:prstGeom>
            <a:solidFill>
              <a:srgbClr val="8B8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7" name="Rectangle 229"/>
            <p:cNvSpPr>
              <a:spLocks noChangeArrowheads="1"/>
            </p:cNvSpPr>
            <p:nvPr/>
          </p:nvSpPr>
          <p:spPr bwMode="auto">
            <a:xfrm>
              <a:off x="1343819" y="3673475"/>
              <a:ext cx="34925" cy="44450"/>
            </a:xfrm>
            <a:prstGeom prst="rect">
              <a:avLst/>
            </a:prstGeom>
            <a:solidFill>
              <a:srgbClr val="909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8" name="Rectangle 230"/>
            <p:cNvSpPr>
              <a:spLocks noChangeArrowheads="1"/>
            </p:cNvSpPr>
            <p:nvPr/>
          </p:nvSpPr>
          <p:spPr bwMode="auto">
            <a:xfrm>
              <a:off x="1343819" y="3629025"/>
              <a:ext cx="34925" cy="44450"/>
            </a:xfrm>
            <a:prstGeom prst="rect">
              <a:avLst/>
            </a:prstGeom>
            <a:solidFill>
              <a:srgbClr val="96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9" name="Rectangle 231"/>
            <p:cNvSpPr>
              <a:spLocks noChangeArrowheads="1"/>
            </p:cNvSpPr>
            <p:nvPr/>
          </p:nvSpPr>
          <p:spPr bwMode="auto">
            <a:xfrm>
              <a:off x="1343819" y="3584575"/>
              <a:ext cx="34925" cy="44450"/>
            </a:xfrm>
            <a:prstGeom prst="rect">
              <a:avLst/>
            </a:prstGeom>
            <a:solidFill>
              <a:srgbClr val="9B9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0" name="Rectangle 232"/>
            <p:cNvSpPr>
              <a:spLocks noChangeArrowheads="1"/>
            </p:cNvSpPr>
            <p:nvPr/>
          </p:nvSpPr>
          <p:spPr bwMode="auto">
            <a:xfrm>
              <a:off x="1343819" y="3540125"/>
              <a:ext cx="34925" cy="44450"/>
            </a:xfrm>
            <a:prstGeom prst="rect">
              <a:avLst/>
            </a:prstGeom>
            <a:solidFill>
              <a:srgbClr val="9FA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1" name="Rectangle 233"/>
            <p:cNvSpPr>
              <a:spLocks noChangeArrowheads="1"/>
            </p:cNvSpPr>
            <p:nvPr/>
          </p:nvSpPr>
          <p:spPr bwMode="auto">
            <a:xfrm>
              <a:off x="1343819" y="3497263"/>
              <a:ext cx="34925" cy="42862"/>
            </a:xfrm>
            <a:prstGeom prst="rect">
              <a:avLst/>
            </a:prstGeom>
            <a:solidFill>
              <a:srgbClr val="A5A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2" name="Rectangle 234"/>
            <p:cNvSpPr>
              <a:spLocks noChangeArrowheads="1"/>
            </p:cNvSpPr>
            <p:nvPr/>
          </p:nvSpPr>
          <p:spPr bwMode="auto">
            <a:xfrm>
              <a:off x="1343819" y="3452813"/>
              <a:ext cx="34925" cy="44450"/>
            </a:xfrm>
            <a:prstGeom prst="rect">
              <a:avLst/>
            </a:prstGeom>
            <a:solidFill>
              <a:srgbClr val="AB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3" name="Rectangle 235"/>
            <p:cNvSpPr>
              <a:spLocks noChangeArrowheads="1"/>
            </p:cNvSpPr>
            <p:nvPr/>
          </p:nvSpPr>
          <p:spPr bwMode="auto">
            <a:xfrm>
              <a:off x="1343819" y="3400425"/>
              <a:ext cx="34925" cy="52387"/>
            </a:xfrm>
            <a:prstGeom prst="rect">
              <a:avLst/>
            </a:prstGeom>
            <a:solidFill>
              <a:srgbClr val="AF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4" name="Rectangle 236"/>
            <p:cNvSpPr>
              <a:spLocks noChangeArrowheads="1"/>
            </p:cNvSpPr>
            <p:nvPr/>
          </p:nvSpPr>
          <p:spPr bwMode="auto">
            <a:xfrm>
              <a:off x="1343819" y="3355975"/>
              <a:ext cx="34925" cy="44450"/>
            </a:xfrm>
            <a:prstGeom prst="rect">
              <a:avLst/>
            </a:prstGeom>
            <a:solidFill>
              <a:srgbClr val="B6B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5" name="Rectangle 237"/>
            <p:cNvSpPr>
              <a:spLocks noChangeArrowheads="1"/>
            </p:cNvSpPr>
            <p:nvPr/>
          </p:nvSpPr>
          <p:spPr bwMode="auto">
            <a:xfrm>
              <a:off x="1343819" y="3311525"/>
              <a:ext cx="34925" cy="44450"/>
            </a:xfrm>
            <a:prstGeom prst="rect">
              <a:avLst/>
            </a:prstGeom>
            <a:solidFill>
              <a:srgbClr val="BAB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6" name="Rectangle 238"/>
            <p:cNvSpPr>
              <a:spLocks noChangeArrowheads="1"/>
            </p:cNvSpPr>
            <p:nvPr/>
          </p:nvSpPr>
          <p:spPr bwMode="auto">
            <a:xfrm>
              <a:off x="1343819" y="3267075"/>
              <a:ext cx="34925" cy="44450"/>
            </a:xfrm>
            <a:prstGeom prst="rect">
              <a:avLst/>
            </a:prstGeom>
            <a:solidFill>
              <a:srgbClr val="C0C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7" name="Rectangle 239"/>
            <p:cNvSpPr>
              <a:spLocks noChangeArrowheads="1"/>
            </p:cNvSpPr>
            <p:nvPr/>
          </p:nvSpPr>
          <p:spPr bwMode="auto">
            <a:xfrm>
              <a:off x="1343819" y="3222625"/>
              <a:ext cx="34925" cy="44450"/>
            </a:xfrm>
            <a:prstGeom prst="rect">
              <a:avLst/>
            </a:prstGeom>
            <a:solidFill>
              <a:srgbClr val="C5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8" name="Rectangle 240"/>
            <p:cNvSpPr>
              <a:spLocks noChangeArrowheads="1"/>
            </p:cNvSpPr>
            <p:nvPr/>
          </p:nvSpPr>
          <p:spPr bwMode="auto">
            <a:xfrm>
              <a:off x="1343819" y="3179763"/>
              <a:ext cx="34925" cy="42862"/>
            </a:xfrm>
            <a:prstGeom prst="rect">
              <a:avLst/>
            </a:prstGeom>
            <a:solidFill>
              <a:srgbClr val="CBCE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9" name="Rectangle 241"/>
            <p:cNvSpPr>
              <a:spLocks noChangeArrowheads="1"/>
            </p:cNvSpPr>
            <p:nvPr/>
          </p:nvSpPr>
          <p:spPr bwMode="auto">
            <a:xfrm>
              <a:off x="1343819" y="3135313"/>
              <a:ext cx="34925" cy="44450"/>
            </a:xfrm>
            <a:prstGeom prst="rect">
              <a:avLst/>
            </a:prstGeom>
            <a:solidFill>
              <a:srgbClr val="D0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80" name="Rectangle 242"/>
            <p:cNvSpPr>
              <a:spLocks noChangeArrowheads="1"/>
            </p:cNvSpPr>
            <p:nvPr/>
          </p:nvSpPr>
          <p:spPr bwMode="auto">
            <a:xfrm>
              <a:off x="1343819" y="3090863"/>
              <a:ext cx="34925" cy="44450"/>
            </a:xfrm>
            <a:prstGeom prst="rect">
              <a:avLst/>
            </a:prstGeom>
            <a:solidFill>
              <a:srgbClr val="D5D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81" name="Rectangle 243"/>
            <p:cNvSpPr>
              <a:spLocks noChangeArrowheads="1"/>
            </p:cNvSpPr>
            <p:nvPr/>
          </p:nvSpPr>
          <p:spPr bwMode="auto">
            <a:xfrm>
              <a:off x="1343819" y="3046413"/>
              <a:ext cx="34925" cy="44450"/>
            </a:xfrm>
            <a:prstGeom prst="rect">
              <a:avLst/>
            </a:prstGeom>
            <a:solidFill>
              <a:srgbClr val="DCD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folHlink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bg2"/>
                </a:buClr>
                <a:buFont typeface="Symbol" panose="05050102010706020507" pitchFamily="18" charset="2"/>
                <a:buChar char="·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Symbol" panose="05050102010706020507" pitchFamily="18" charset="2"/>
                <a:buChar char="·"/>
                <a:defRPr kumimoji="1" sz="140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FontTx/>
                <a:buNone/>
              </a:pPr>
              <a:endParaRPr kumimoji="0" lang="ko-K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82" name="Freeform 244"/>
            <p:cNvSpPr>
              <a:spLocks/>
            </p:cNvSpPr>
            <p:nvPr/>
          </p:nvSpPr>
          <p:spPr bwMode="auto">
            <a:xfrm>
              <a:off x="1343819" y="1679575"/>
              <a:ext cx="34925" cy="1366837"/>
            </a:xfrm>
            <a:custGeom>
              <a:avLst/>
              <a:gdLst>
                <a:gd name="T0" fmla="*/ 2147483647 w 22"/>
                <a:gd name="T1" fmla="*/ 0 h 861"/>
                <a:gd name="T2" fmla="*/ 0 w 22"/>
                <a:gd name="T3" fmla="*/ 2147483647 h 861"/>
                <a:gd name="T4" fmla="*/ 0 w 22"/>
                <a:gd name="T5" fmla="*/ 2147483647 h 861"/>
                <a:gd name="T6" fmla="*/ 0 w 22"/>
                <a:gd name="T7" fmla="*/ 2147483647 h 861"/>
                <a:gd name="T8" fmla="*/ 2147483647 w 22"/>
                <a:gd name="T9" fmla="*/ 2147483647 h 861"/>
                <a:gd name="T10" fmla="*/ 2147483647 w 22"/>
                <a:gd name="T11" fmla="*/ 0 h 8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61">
                  <a:moveTo>
                    <a:pt x="17" y="0"/>
                  </a:moveTo>
                  <a:lnTo>
                    <a:pt x="0" y="17"/>
                  </a:lnTo>
                  <a:lnTo>
                    <a:pt x="0" y="834"/>
                  </a:lnTo>
                  <a:lnTo>
                    <a:pt x="0" y="861"/>
                  </a:lnTo>
                  <a:lnTo>
                    <a:pt x="22" y="86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83" name="Freeform 245"/>
            <p:cNvSpPr>
              <a:spLocks/>
            </p:cNvSpPr>
            <p:nvPr/>
          </p:nvSpPr>
          <p:spPr bwMode="auto">
            <a:xfrm>
              <a:off x="1520032" y="1838325"/>
              <a:ext cx="4508500" cy="3070225"/>
            </a:xfrm>
            <a:custGeom>
              <a:avLst/>
              <a:gdLst>
                <a:gd name="T0" fmla="*/ 0 w 2840"/>
                <a:gd name="T1" fmla="*/ 0 h 1934"/>
                <a:gd name="T2" fmla="*/ 2147483647 w 2840"/>
                <a:gd name="T3" fmla="*/ 2147483647 h 1934"/>
                <a:gd name="T4" fmla="*/ 2147483647 w 2840"/>
                <a:gd name="T5" fmla="*/ 2147483647 h 1934"/>
                <a:gd name="T6" fmla="*/ 2147483647 w 2840"/>
                <a:gd name="T7" fmla="*/ 2147483647 h 1934"/>
                <a:gd name="T8" fmla="*/ 0 w 2840"/>
                <a:gd name="T9" fmla="*/ 0 h 1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0" h="1934">
                  <a:moveTo>
                    <a:pt x="0" y="0"/>
                  </a:moveTo>
                  <a:lnTo>
                    <a:pt x="6" y="1934"/>
                  </a:lnTo>
                  <a:lnTo>
                    <a:pt x="2840" y="1834"/>
                  </a:lnTo>
                  <a:lnTo>
                    <a:pt x="2834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6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84" name="Freeform 246"/>
            <p:cNvSpPr>
              <a:spLocks/>
            </p:cNvSpPr>
            <p:nvPr/>
          </p:nvSpPr>
          <p:spPr bwMode="auto">
            <a:xfrm>
              <a:off x="1520032" y="1838325"/>
              <a:ext cx="1808163" cy="1852612"/>
            </a:xfrm>
            <a:custGeom>
              <a:avLst/>
              <a:gdLst>
                <a:gd name="T0" fmla="*/ 0 w 1139"/>
                <a:gd name="T1" fmla="*/ 0 h 1167"/>
                <a:gd name="T2" fmla="*/ 2147483647 w 1139"/>
                <a:gd name="T3" fmla="*/ 2147483647 h 1167"/>
                <a:gd name="T4" fmla="*/ 2147483647 w 1139"/>
                <a:gd name="T5" fmla="*/ 2147483647 h 1167"/>
                <a:gd name="T6" fmla="*/ 0 w 1139"/>
                <a:gd name="T7" fmla="*/ 0 h 1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9" h="1167">
                  <a:moveTo>
                    <a:pt x="0" y="0"/>
                  </a:moveTo>
                  <a:lnTo>
                    <a:pt x="6" y="1167"/>
                  </a:lnTo>
                  <a:lnTo>
                    <a:pt x="113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85" name="Freeform 247"/>
            <p:cNvSpPr>
              <a:spLocks/>
            </p:cNvSpPr>
            <p:nvPr/>
          </p:nvSpPr>
          <p:spPr bwMode="auto">
            <a:xfrm>
              <a:off x="1529557" y="1900238"/>
              <a:ext cx="1905000" cy="1897062"/>
            </a:xfrm>
            <a:custGeom>
              <a:avLst/>
              <a:gdLst>
                <a:gd name="T0" fmla="*/ 2147483647 w 1200"/>
                <a:gd name="T1" fmla="*/ 0 h 1195"/>
                <a:gd name="T2" fmla="*/ 0 w 1200"/>
                <a:gd name="T3" fmla="*/ 2147483647 h 1195"/>
                <a:gd name="T4" fmla="*/ 0 w 1200"/>
                <a:gd name="T5" fmla="*/ 2147483647 h 1195"/>
                <a:gd name="T6" fmla="*/ 2147483647 w 1200"/>
                <a:gd name="T7" fmla="*/ 2147483647 h 1195"/>
                <a:gd name="T8" fmla="*/ 2147483647 w 1200"/>
                <a:gd name="T9" fmla="*/ 0 h 1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0" h="1195">
                  <a:moveTo>
                    <a:pt x="1133" y="0"/>
                  </a:moveTo>
                  <a:lnTo>
                    <a:pt x="0" y="1128"/>
                  </a:lnTo>
                  <a:lnTo>
                    <a:pt x="0" y="1195"/>
                  </a:lnTo>
                  <a:lnTo>
                    <a:pt x="1200" y="6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5A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86" name="Freeform 248"/>
            <p:cNvSpPr>
              <a:spLocks/>
            </p:cNvSpPr>
            <p:nvPr/>
          </p:nvSpPr>
          <p:spPr bwMode="auto">
            <a:xfrm>
              <a:off x="1529557" y="1909763"/>
              <a:ext cx="2001838" cy="1984375"/>
            </a:xfrm>
            <a:custGeom>
              <a:avLst/>
              <a:gdLst>
                <a:gd name="T0" fmla="*/ 2147483647 w 1261"/>
                <a:gd name="T1" fmla="*/ 0 h 1250"/>
                <a:gd name="T2" fmla="*/ 0 w 1261"/>
                <a:gd name="T3" fmla="*/ 2147483647 h 1250"/>
                <a:gd name="T4" fmla="*/ 0 w 1261"/>
                <a:gd name="T5" fmla="*/ 2147483647 h 1250"/>
                <a:gd name="T6" fmla="*/ 2147483647 w 1261"/>
                <a:gd name="T7" fmla="*/ 0 h 1250"/>
                <a:gd name="T8" fmla="*/ 2147483647 w 1261"/>
                <a:gd name="T9" fmla="*/ 0 h 1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1" h="1250">
                  <a:moveTo>
                    <a:pt x="1200" y="0"/>
                  </a:moveTo>
                  <a:lnTo>
                    <a:pt x="0" y="1189"/>
                  </a:lnTo>
                  <a:lnTo>
                    <a:pt x="0" y="1250"/>
                  </a:lnTo>
                  <a:lnTo>
                    <a:pt x="1261" y="0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5B5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87" name="Freeform 249"/>
            <p:cNvSpPr>
              <a:spLocks/>
            </p:cNvSpPr>
            <p:nvPr/>
          </p:nvSpPr>
          <p:spPr bwMode="auto">
            <a:xfrm>
              <a:off x="1529557" y="1909763"/>
              <a:ext cx="2098675" cy="2089150"/>
            </a:xfrm>
            <a:custGeom>
              <a:avLst/>
              <a:gdLst>
                <a:gd name="T0" fmla="*/ 2147483647 w 1322"/>
                <a:gd name="T1" fmla="*/ 0 h 1316"/>
                <a:gd name="T2" fmla="*/ 0 w 1322"/>
                <a:gd name="T3" fmla="*/ 2147483647 h 1316"/>
                <a:gd name="T4" fmla="*/ 0 w 1322"/>
                <a:gd name="T5" fmla="*/ 2147483647 h 1316"/>
                <a:gd name="T6" fmla="*/ 2147483647 w 1322"/>
                <a:gd name="T7" fmla="*/ 0 h 1316"/>
                <a:gd name="T8" fmla="*/ 2147483647 w 1322"/>
                <a:gd name="T9" fmla="*/ 0 h 1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2" h="1316">
                  <a:moveTo>
                    <a:pt x="1261" y="0"/>
                  </a:moveTo>
                  <a:lnTo>
                    <a:pt x="0" y="1250"/>
                  </a:lnTo>
                  <a:lnTo>
                    <a:pt x="0" y="1316"/>
                  </a:lnTo>
                  <a:lnTo>
                    <a:pt x="1322" y="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5E6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88" name="Freeform 250"/>
            <p:cNvSpPr>
              <a:spLocks/>
            </p:cNvSpPr>
            <p:nvPr/>
          </p:nvSpPr>
          <p:spPr bwMode="auto">
            <a:xfrm>
              <a:off x="1529557" y="1909763"/>
              <a:ext cx="2195513" cy="2187575"/>
            </a:xfrm>
            <a:custGeom>
              <a:avLst/>
              <a:gdLst>
                <a:gd name="T0" fmla="*/ 2147483647 w 1383"/>
                <a:gd name="T1" fmla="*/ 0 h 1378"/>
                <a:gd name="T2" fmla="*/ 0 w 1383"/>
                <a:gd name="T3" fmla="*/ 2147483647 h 1378"/>
                <a:gd name="T4" fmla="*/ 0 w 1383"/>
                <a:gd name="T5" fmla="*/ 2147483647 h 1378"/>
                <a:gd name="T6" fmla="*/ 2147483647 w 1383"/>
                <a:gd name="T7" fmla="*/ 2147483647 h 1378"/>
                <a:gd name="T8" fmla="*/ 2147483647 w 1383"/>
                <a:gd name="T9" fmla="*/ 0 h 13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3" h="1378">
                  <a:moveTo>
                    <a:pt x="1322" y="0"/>
                  </a:moveTo>
                  <a:lnTo>
                    <a:pt x="0" y="1316"/>
                  </a:lnTo>
                  <a:lnTo>
                    <a:pt x="0" y="1378"/>
                  </a:lnTo>
                  <a:lnTo>
                    <a:pt x="1383" y="5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616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89" name="Freeform 251"/>
            <p:cNvSpPr>
              <a:spLocks/>
            </p:cNvSpPr>
            <p:nvPr/>
          </p:nvSpPr>
          <p:spPr bwMode="auto">
            <a:xfrm>
              <a:off x="1529557" y="1917700"/>
              <a:ext cx="2292350" cy="2276475"/>
            </a:xfrm>
            <a:custGeom>
              <a:avLst/>
              <a:gdLst>
                <a:gd name="T0" fmla="*/ 2147483647 w 1444"/>
                <a:gd name="T1" fmla="*/ 0 h 1434"/>
                <a:gd name="T2" fmla="*/ 0 w 1444"/>
                <a:gd name="T3" fmla="*/ 2147483647 h 1434"/>
                <a:gd name="T4" fmla="*/ 0 w 1444"/>
                <a:gd name="T5" fmla="*/ 2147483647 h 1434"/>
                <a:gd name="T6" fmla="*/ 2147483647 w 1444"/>
                <a:gd name="T7" fmla="*/ 0 h 1434"/>
                <a:gd name="T8" fmla="*/ 2147483647 w 1444"/>
                <a:gd name="T9" fmla="*/ 0 h 1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4" h="1434">
                  <a:moveTo>
                    <a:pt x="1383" y="0"/>
                  </a:moveTo>
                  <a:lnTo>
                    <a:pt x="0" y="1373"/>
                  </a:lnTo>
                  <a:lnTo>
                    <a:pt x="0" y="1434"/>
                  </a:lnTo>
                  <a:lnTo>
                    <a:pt x="1444" y="0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63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90" name="Freeform 252"/>
            <p:cNvSpPr>
              <a:spLocks/>
            </p:cNvSpPr>
            <p:nvPr/>
          </p:nvSpPr>
          <p:spPr bwMode="auto">
            <a:xfrm>
              <a:off x="1529557" y="1917700"/>
              <a:ext cx="2390775" cy="2381250"/>
            </a:xfrm>
            <a:custGeom>
              <a:avLst/>
              <a:gdLst>
                <a:gd name="T0" fmla="*/ 2147483647 w 1506"/>
                <a:gd name="T1" fmla="*/ 0 h 1500"/>
                <a:gd name="T2" fmla="*/ 0 w 1506"/>
                <a:gd name="T3" fmla="*/ 2147483647 h 1500"/>
                <a:gd name="T4" fmla="*/ 0 w 1506"/>
                <a:gd name="T5" fmla="*/ 2147483647 h 1500"/>
                <a:gd name="T6" fmla="*/ 2147483647 w 1506"/>
                <a:gd name="T7" fmla="*/ 0 h 1500"/>
                <a:gd name="T8" fmla="*/ 2147483647 w 1506"/>
                <a:gd name="T9" fmla="*/ 0 h 1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6" h="1500">
                  <a:moveTo>
                    <a:pt x="1444" y="0"/>
                  </a:moveTo>
                  <a:lnTo>
                    <a:pt x="0" y="1434"/>
                  </a:lnTo>
                  <a:lnTo>
                    <a:pt x="0" y="1500"/>
                  </a:lnTo>
                  <a:lnTo>
                    <a:pt x="1506" y="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66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91" name="Freeform 253"/>
            <p:cNvSpPr>
              <a:spLocks/>
            </p:cNvSpPr>
            <p:nvPr/>
          </p:nvSpPr>
          <p:spPr bwMode="auto">
            <a:xfrm>
              <a:off x="1529557" y="1917700"/>
              <a:ext cx="2487613" cy="2478087"/>
            </a:xfrm>
            <a:custGeom>
              <a:avLst/>
              <a:gdLst>
                <a:gd name="T0" fmla="*/ 2147483647 w 1567"/>
                <a:gd name="T1" fmla="*/ 0 h 1561"/>
                <a:gd name="T2" fmla="*/ 0 w 1567"/>
                <a:gd name="T3" fmla="*/ 2147483647 h 1561"/>
                <a:gd name="T4" fmla="*/ 0 w 1567"/>
                <a:gd name="T5" fmla="*/ 2147483647 h 1561"/>
                <a:gd name="T6" fmla="*/ 2147483647 w 1567"/>
                <a:gd name="T7" fmla="*/ 2147483647 h 1561"/>
                <a:gd name="T8" fmla="*/ 2147483647 w 1567"/>
                <a:gd name="T9" fmla="*/ 0 h 1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7" h="1561">
                  <a:moveTo>
                    <a:pt x="1506" y="0"/>
                  </a:moveTo>
                  <a:lnTo>
                    <a:pt x="0" y="1500"/>
                  </a:lnTo>
                  <a:lnTo>
                    <a:pt x="0" y="1561"/>
                  </a:lnTo>
                  <a:lnTo>
                    <a:pt x="1567" y="6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6A6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92" name="Freeform 254"/>
            <p:cNvSpPr>
              <a:spLocks/>
            </p:cNvSpPr>
            <p:nvPr/>
          </p:nvSpPr>
          <p:spPr bwMode="auto">
            <a:xfrm>
              <a:off x="1529557" y="1927225"/>
              <a:ext cx="2584450" cy="2566987"/>
            </a:xfrm>
            <a:custGeom>
              <a:avLst/>
              <a:gdLst>
                <a:gd name="T0" fmla="*/ 2147483647 w 1628"/>
                <a:gd name="T1" fmla="*/ 0 h 1617"/>
                <a:gd name="T2" fmla="*/ 0 w 1628"/>
                <a:gd name="T3" fmla="*/ 2147483647 h 1617"/>
                <a:gd name="T4" fmla="*/ 0 w 1628"/>
                <a:gd name="T5" fmla="*/ 2147483647 h 1617"/>
                <a:gd name="T6" fmla="*/ 2147483647 w 1628"/>
                <a:gd name="T7" fmla="*/ 0 h 1617"/>
                <a:gd name="T8" fmla="*/ 2147483647 w 1628"/>
                <a:gd name="T9" fmla="*/ 0 h 1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8" h="1617">
                  <a:moveTo>
                    <a:pt x="1567" y="0"/>
                  </a:moveTo>
                  <a:lnTo>
                    <a:pt x="0" y="1555"/>
                  </a:lnTo>
                  <a:lnTo>
                    <a:pt x="0" y="1617"/>
                  </a:lnTo>
                  <a:lnTo>
                    <a:pt x="1628" y="0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6B6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93" name="Freeform 255"/>
            <p:cNvSpPr>
              <a:spLocks/>
            </p:cNvSpPr>
            <p:nvPr/>
          </p:nvSpPr>
          <p:spPr bwMode="auto">
            <a:xfrm>
              <a:off x="1529557" y="1927225"/>
              <a:ext cx="2681288" cy="2671762"/>
            </a:xfrm>
            <a:custGeom>
              <a:avLst/>
              <a:gdLst>
                <a:gd name="T0" fmla="*/ 2147483647 w 1689"/>
                <a:gd name="T1" fmla="*/ 0 h 1683"/>
                <a:gd name="T2" fmla="*/ 0 w 1689"/>
                <a:gd name="T3" fmla="*/ 2147483647 h 1683"/>
                <a:gd name="T4" fmla="*/ 0 w 1689"/>
                <a:gd name="T5" fmla="*/ 2147483647 h 1683"/>
                <a:gd name="T6" fmla="*/ 2147483647 w 1689"/>
                <a:gd name="T7" fmla="*/ 2147483647 h 1683"/>
                <a:gd name="T8" fmla="*/ 2147483647 w 1689"/>
                <a:gd name="T9" fmla="*/ 0 h 16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9" h="1683">
                  <a:moveTo>
                    <a:pt x="1628" y="0"/>
                  </a:moveTo>
                  <a:lnTo>
                    <a:pt x="0" y="1617"/>
                  </a:lnTo>
                  <a:lnTo>
                    <a:pt x="0" y="1683"/>
                  </a:lnTo>
                  <a:lnTo>
                    <a:pt x="1689" y="5"/>
                  </a:lnTo>
                  <a:lnTo>
                    <a:pt x="1628" y="0"/>
                  </a:lnTo>
                  <a:close/>
                </a:path>
              </a:pathLst>
            </a:custGeom>
            <a:solidFill>
              <a:srgbClr val="6E7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94" name="Freeform 256"/>
            <p:cNvSpPr>
              <a:spLocks/>
            </p:cNvSpPr>
            <p:nvPr/>
          </p:nvSpPr>
          <p:spPr bwMode="auto">
            <a:xfrm>
              <a:off x="1529557" y="1935163"/>
              <a:ext cx="2778125" cy="2760662"/>
            </a:xfrm>
            <a:custGeom>
              <a:avLst/>
              <a:gdLst>
                <a:gd name="T0" fmla="*/ 2147483647 w 1750"/>
                <a:gd name="T1" fmla="*/ 0 h 1739"/>
                <a:gd name="T2" fmla="*/ 0 w 1750"/>
                <a:gd name="T3" fmla="*/ 2147483647 h 1739"/>
                <a:gd name="T4" fmla="*/ 0 w 1750"/>
                <a:gd name="T5" fmla="*/ 2147483647 h 1739"/>
                <a:gd name="T6" fmla="*/ 2147483647 w 1750"/>
                <a:gd name="T7" fmla="*/ 0 h 1739"/>
                <a:gd name="T8" fmla="*/ 2147483647 w 1750"/>
                <a:gd name="T9" fmla="*/ 0 h 17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0" h="1739">
                  <a:moveTo>
                    <a:pt x="1689" y="0"/>
                  </a:moveTo>
                  <a:lnTo>
                    <a:pt x="0" y="1678"/>
                  </a:lnTo>
                  <a:lnTo>
                    <a:pt x="0" y="1739"/>
                  </a:lnTo>
                  <a:lnTo>
                    <a:pt x="1750" y="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717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95" name="Freeform 257"/>
            <p:cNvSpPr>
              <a:spLocks/>
            </p:cNvSpPr>
            <p:nvPr/>
          </p:nvSpPr>
          <p:spPr bwMode="auto">
            <a:xfrm>
              <a:off x="1529557" y="1935163"/>
              <a:ext cx="2874963" cy="2857500"/>
            </a:xfrm>
            <a:custGeom>
              <a:avLst/>
              <a:gdLst>
                <a:gd name="T0" fmla="*/ 2147483647 w 1811"/>
                <a:gd name="T1" fmla="*/ 0 h 1800"/>
                <a:gd name="T2" fmla="*/ 0 w 1811"/>
                <a:gd name="T3" fmla="*/ 2147483647 h 1800"/>
                <a:gd name="T4" fmla="*/ 0 w 1811"/>
                <a:gd name="T5" fmla="*/ 2147483647 h 1800"/>
                <a:gd name="T6" fmla="*/ 2147483647 w 1811"/>
                <a:gd name="T7" fmla="*/ 0 h 1800"/>
                <a:gd name="T8" fmla="*/ 2147483647 w 1811"/>
                <a:gd name="T9" fmla="*/ 0 h 1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1" h="1800">
                  <a:moveTo>
                    <a:pt x="1750" y="0"/>
                  </a:moveTo>
                  <a:lnTo>
                    <a:pt x="0" y="1739"/>
                  </a:lnTo>
                  <a:lnTo>
                    <a:pt x="0" y="1800"/>
                  </a:lnTo>
                  <a:lnTo>
                    <a:pt x="1811" y="0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rgbClr val="737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96" name="Freeform 258"/>
            <p:cNvSpPr>
              <a:spLocks/>
            </p:cNvSpPr>
            <p:nvPr/>
          </p:nvSpPr>
          <p:spPr bwMode="auto">
            <a:xfrm>
              <a:off x="1529557" y="1935163"/>
              <a:ext cx="2971800" cy="2963862"/>
            </a:xfrm>
            <a:custGeom>
              <a:avLst/>
              <a:gdLst>
                <a:gd name="T0" fmla="*/ 2147483647 w 1872"/>
                <a:gd name="T1" fmla="*/ 0 h 1867"/>
                <a:gd name="T2" fmla="*/ 0 w 1872"/>
                <a:gd name="T3" fmla="*/ 2147483647 h 1867"/>
                <a:gd name="T4" fmla="*/ 0 w 1872"/>
                <a:gd name="T5" fmla="*/ 2147483647 h 1867"/>
                <a:gd name="T6" fmla="*/ 2147483647 w 1872"/>
                <a:gd name="T7" fmla="*/ 2147483647 h 1867"/>
                <a:gd name="T8" fmla="*/ 2147483647 w 1872"/>
                <a:gd name="T9" fmla="*/ 0 h 18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2" h="1867">
                  <a:moveTo>
                    <a:pt x="1811" y="0"/>
                  </a:moveTo>
                  <a:lnTo>
                    <a:pt x="0" y="1800"/>
                  </a:lnTo>
                  <a:lnTo>
                    <a:pt x="0" y="1867"/>
                  </a:lnTo>
                  <a:lnTo>
                    <a:pt x="1872" y="6"/>
                  </a:lnTo>
                  <a:lnTo>
                    <a:pt x="1811" y="0"/>
                  </a:lnTo>
                  <a:close/>
                </a:path>
              </a:pathLst>
            </a:custGeom>
            <a:solidFill>
              <a:srgbClr val="767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97" name="Freeform 259"/>
            <p:cNvSpPr>
              <a:spLocks/>
            </p:cNvSpPr>
            <p:nvPr/>
          </p:nvSpPr>
          <p:spPr bwMode="auto">
            <a:xfrm>
              <a:off x="1529557" y="1944688"/>
              <a:ext cx="3068638" cy="2963862"/>
            </a:xfrm>
            <a:custGeom>
              <a:avLst/>
              <a:gdLst>
                <a:gd name="T0" fmla="*/ 2147483647 w 1933"/>
                <a:gd name="T1" fmla="*/ 0 h 1867"/>
                <a:gd name="T2" fmla="*/ 2147483647 w 1933"/>
                <a:gd name="T3" fmla="*/ 0 h 1867"/>
                <a:gd name="T4" fmla="*/ 0 w 1933"/>
                <a:gd name="T5" fmla="*/ 2147483647 h 1867"/>
                <a:gd name="T6" fmla="*/ 0 w 1933"/>
                <a:gd name="T7" fmla="*/ 2147483647 h 1867"/>
                <a:gd name="T8" fmla="*/ 2147483647 w 1933"/>
                <a:gd name="T9" fmla="*/ 2147483647 h 1867"/>
                <a:gd name="T10" fmla="*/ 2147483647 w 1933"/>
                <a:gd name="T11" fmla="*/ 0 h 18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3" h="1867">
                  <a:moveTo>
                    <a:pt x="1933" y="0"/>
                  </a:moveTo>
                  <a:lnTo>
                    <a:pt x="1872" y="0"/>
                  </a:lnTo>
                  <a:lnTo>
                    <a:pt x="0" y="1861"/>
                  </a:lnTo>
                  <a:lnTo>
                    <a:pt x="0" y="1867"/>
                  </a:lnTo>
                  <a:lnTo>
                    <a:pt x="61" y="1861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797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98" name="Freeform 260"/>
            <p:cNvSpPr>
              <a:spLocks/>
            </p:cNvSpPr>
            <p:nvPr/>
          </p:nvSpPr>
          <p:spPr bwMode="auto">
            <a:xfrm>
              <a:off x="1626394" y="1944688"/>
              <a:ext cx="3070225" cy="2954337"/>
            </a:xfrm>
            <a:custGeom>
              <a:avLst/>
              <a:gdLst>
                <a:gd name="T0" fmla="*/ 2147483647 w 1934"/>
                <a:gd name="T1" fmla="*/ 2147483647 h 1861"/>
                <a:gd name="T2" fmla="*/ 2147483647 w 1934"/>
                <a:gd name="T3" fmla="*/ 2147483647 h 1861"/>
                <a:gd name="T4" fmla="*/ 2147483647 w 1934"/>
                <a:gd name="T5" fmla="*/ 0 h 1861"/>
                <a:gd name="T6" fmla="*/ 0 w 1934"/>
                <a:gd name="T7" fmla="*/ 2147483647 h 1861"/>
                <a:gd name="T8" fmla="*/ 2147483647 w 1934"/>
                <a:gd name="T9" fmla="*/ 2147483647 h 18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4" h="1861">
                  <a:moveTo>
                    <a:pt x="67" y="1861"/>
                  </a:moveTo>
                  <a:lnTo>
                    <a:pt x="1934" y="5"/>
                  </a:lnTo>
                  <a:lnTo>
                    <a:pt x="1872" y="0"/>
                  </a:lnTo>
                  <a:lnTo>
                    <a:pt x="0" y="1861"/>
                  </a:lnTo>
                  <a:lnTo>
                    <a:pt x="67" y="1861"/>
                  </a:lnTo>
                  <a:close/>
                </a:path>
              </a:pathLst>
            </a:custGeom>
            <a:solidFill>
              <a:srgbClr val="7B7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99" name="Freeform 261"/>
            <p:cNvSpPr>
              <a:spLocks/>
            </p:cNvSpPr>
            <p:nvPr/>
          </p:nvSpPr>
          <p:spPr bwMode="auto">
            <a:xfrm>
              <a:off x="1732757" y="1952625"/>
              <a:ext cx="3068638" cy="2946400"/>
            </a:xfrm>
            <a:custGeom>
              <a:avLst/>
              <a:gdLst>
                <a:gd name="T0" fmla="*/ 2147483647 w 1933"/>
                <a:gd name="T1" fmla="*/ 2147483647 h 1856"/>
                <a:gd name="T2" fmla="*/ 2147483647 w 1933"/>
                <a:gd name="T3" fmla="*/ 0 h 1856"/>
                <a:gd name="T4" fmla="*/ 2147483647 w 1933"/>
                <a:gd name="T5" fmla="*/ 0 h 1856"/>
                <a:gd name="T6" fmla="*/ 0 w 1933"/>
                <a:gd name="T7" fmla="*/ 2147483647 h 1856"/>
                <a:gd name="T8" fmla="*/ 2147483647 w 1933"/>
                <a:gd name="T9" fmla="*/ 2147483647 h 1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" h="1856">
                  <a:moveTo>
                    <a:pt x="61" y="1856"/>
                  </a:moveTo>
                  <a:lnTo>
                    <a:pt x="1933" y="0"/>
                  </a:lnTo>
                  <a:lnTo>
                    <a:pt x="1867" y="0"/>
                  </a:lnTo>
                  <a:lnTo>
                    <a:pt x="0" y="1856"/>
                  </a:lnTo>
                  <a:lnTo>
                    <a:pt x="61" y="1856"/>
                  </a:lnTo>
                  <a:close/>
                </a:path>
              </a:pathLst>
            </a:custGeom>
            <a:solidFill>
              <a:srgbClr val="7E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00" name="Freeform 262"/>
            <p:cNvSpPr>
              <a:spLocks/>
            </p:cNvSpPr>
            <p:nvPr/>
          </p:nvSpPr>
          <p:spPr bwMode="auto">
            <a:xfrm>
              <a:off x="1829594" y="1952625"/>
              <a:ext cx="3068638" cy="2946400"/>
            </a:xfrm>
            <a:custGeom>
              <a:avLst/>
              <a:gdLst>
                <a:gd name="T0" fmla="*/ 2147483647 w 1933"/>
                <a:gd name="T1" fmla="*/ 2147483647 h 1856"/>
                <a:gd name="T2" fmla="*/ 2147483647 w 1933"/>
                <a:gd name="T3" fmla="*/ 0 h 1856"/>
                <a:gd name="T4" fmla="*/ 2147483647 w 1933"/>
                <a:gd name="T5" fmla="*/ 0 h 1856"/>
                <a:gd name="T6" fmla="*/ 0 w 1933"/>
                <a:gd name="T7" fmla="*/ 2147483647 h 1856"/>
                <a:gd name="T8" fmla="*/ 2147483647 w 1933"/>
                <a:gd name="T9" fmla="*/ 2147483647 h 1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" h="1856">
                  <a:moveTo>
                    <a:pt x="66" y="1851"/>
                  </a:moveTo>
                  <a:lnTo>
                    <a:pt x="1933" y="0"/>
                  </a:lnTo>
                  <a:lnTo>
                    <a:pt x="1872" y="0"/>
                  </a:lnTo>
                  <a:lnTo>
                    <a:pt x="0" y="1856"/>
                  </a:lnTo>
                  <a:lnTo>
                    <a:pt x="66" y="1851"/>
                  </a:lnTo>
                  <a:close/>
                </a:path>
              </a:pathLst>
            </a:custGeom>
            <a:solidFill>
              <a:srgbClr val="818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01" name="Freeform 263"/>
            <p:cNvSpPr>
              <a:spLocks/>
            </p:cNvSpPr>
            <p:nvPr/>
          </p:nvSpPr>
          <p:spPr bwMode="auto">
            <a:xfrm>
              <a:off x="1934369" y="1952625"/>
              <a:ext cx="3062288" cy="2938462"/>
            </a:xfrm>
            <a:custGeom>
              <a:avLst/>
              <a:gdLst>
                <a:gd name="T0" fmla="*/ 2147483647 w 1929"/>
                <a:gd name="T1" fmla="*/ 2147483647 h 1851"/>
                <a:gd name="T2" fmla="*/ 2147483647 w 1929"/>
                <a:gd name="T3" fmla="*/ 2147483647 h 1851"/>
                <a:gd name="T4" fmla="*/ 2147483647 w 1929"/>
                <a:gd name="T5" fmla="*/ 0 h 1851"/>
                <a:gd name="T6" fmla="*/ 0 w 1929"/>
                <a:gd name="T7" fmla="*/ 2147483647 h 1851"/>
                <a:gd name="T8" fmla="*/ 2147483647 w 1929"/>
                <a:gd name="T9" fmla="*/ 2147483647 h 18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9" h="1851">
                  <a:moveTo>
                    <a:pt x="67" y="1851"/>
                  </a:moveTo>
                  <a:lnTo>
                    <a:pt x="1929" y="6"/>
                  </a:lnTo>
                  <a:lnTo>
                    <a:pt x="1867" y="0"/>
                  </a:lnTo>
                  <a:lnTo>
                    <a:pt x="0" y="1851"/>
                  </a:lnTo>
                  <a:lnTo>
                    <a:pt x="67" y="1851"/>
                  </a:lnTo>
                  <a:close/>
                </a:path>
              </a:pathLst>
            </a:custGeom>
            <a:solidFill>
              <a:srgbClr val="83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02" name="Freeform 264"/>
            <p:cNvSpPr>
              <a:spLocks/>
            </p:cNvSpPr>
            <p:nvPr/>
          </p:nvSpPr>
          <p:spPr bwMode="auto">
            <a:xfrm>
              <a:off x="2040732" y="1962150"/>
              <a:ext cx="3052763" cy="2928937"/>
            </a:xfrm>
            <a:custGeom>
              <a:avLst/>
              <a:gdLst>
                <a:gd name="T0" fmla="*/ 2147483647 w 1923"/>
                <a:gd name="T1" fmla="*/ 2147483647 h 1845"/>
                <a:gd name="T2" fmla="*/ 2147483647 w 1923"/>
                <a:gd name="T3" fmla="*/ 0 h 1845"/>
                <a:gd name="T4" fmla="*/ 2147483647 w 1923"/>
                <a:gd name="T5" fmla="*/ 0 h 1845"/>
                <a:gd name="T6" fmla="*/ 0 w 1923"/>
                <a:gd name="T7" fmla="*/ 2147483647 h 1845"/>
                <a:gd name="T8" fmla="*/ 2147483647 w 1923"/>
                <a:gd name="T9" fmla="*/ 2147483647 h 1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3" h="1845">
                  <a:moveTo>
                    <a:pt x="67" y="1839"/>
                  </a:moveTo>
                  <a:lnTo>
                    <a:pt x="1923" y="0"/>
                  </a:lnTo>
                  <a:lnTo>
                    <a:pt x="1862" y="0"/>
                  </a:lnTo>
                  <a:lnTo>
                    <a:pt x="0" y="1845"/>
                  </a:lnTo>
                  <a:lnTo>
                    <a:pt x="67" y="1839"/>
                  </a:lnTo>
                  <a:close/>
                </a:path>
              </a:pathLst>
            </a:custGeom>
            <a:solidFill>
              <a:srgbClr val="86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03" name="Freeform 265"/>
            <p:cNvSpPr>
              <a:spLocks/>
            </p:cNvSpPr>
            <p:nvPr/>
          </p:nvSpPr>
          <p:spPr bwMode="auto">
            <a:xfrm>
              <a:off x="2147094" y="1962150"/>
              <a:ext cx="3043238" cy="2919412"/>
            </a:xfrm>
            <a:custGeom>
              <a:avLst/>
              <a:gdLst>
                <a:gd name="T0" fmla="*/ 2147483647 w 1917"/>
                <a:gd name="T1" fmla="*/ 2147483647 h 1839"/>
                <a:gd name="T2" fmla="*/ 2147483647 w 1917"/>
                <a:gd name="T3" fmla="*/ 0 h 1839"/>
                <a:gd name="T4" fmla="*/ 2147483647 w 1917"/>
                <a:gd name="T5" fmla="*/ 0 h 1839"/>
                <a:gd name="T6" fmla="*/ 0 w 1917"/>
                <a:gd name="T7" fmla="*/ 2147483647 h 1839"/>
                <a:gd name="T8" fmla="*/ 2147483647 w 1917"/>
                <a:gd name="T9" fmla="*/ 2147483647 h 1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7" h="1839">
                  <a:moveTo>
                    <a:pt x="66" y="1839"/>
                  </a:moveTo>
                  <a:lnTo>
                    <a:pt x="1917" y="0"/>
                  </a:lnTo>
                  <a:lnTo>
                    <a:pt x="1856" y="0"/>
                  </a:lnTo>
                  <a:lnTo>
                    <a:pt x="0" y="1839"/>
                  </a:lnTo>
                  <a:lnTo>
                    <a:pt x="66" y="1839"/>
                  </a:lnTo>
                  <a:close/>
                </a:path>
              </a:pathLst>
            </a:custGeom>
            <a:solidFill>
              <a:srgbClr val="89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04" name="Freeform 266"/>
            <p:cNvSpPr>
              <a:spLocks/>
            </p:cNvSpPr>
            <p:nvPr/>
          </p:nvSpPr>
          <p:spPr bwMode="auto">
            <a:xfrm>
              <a:off x="2251869" y="1962150"/>
              <a:ext cx="3035300" cy="2919412"/>
            </a:xfrm>
            <a:custGeom>
              <a:avLst/>
              <a:gdLst>
                <a:gd name="T0" fmla="*/ 2147483647 w 1912"/>
                <a:gd name="T1" fmla="*/ 2147483647 h 1839"/>
                <a:gd name="T2" fmla="*/ 2147483647 w 1912"/>
                <a:gd name="T3" fmla="*/ 2147483647 h 1839"/>
                <a:gd name="T4" fmla="*/ 2147483647 w 1912"/>
                <a:gd name="T5" fmla="*/ 0 h 1839"/>
                <a:gd name="T6" fmla="*/ 0 w 1912"/>
                <a:gd name="T7" fmla="*/ 2147483647 h 1839"/>
                <a:gd name="T8" fmla="*/ 2147483647 w 1912"/>
                <a:gd name="T9" fmla="*/ 2147483647 h 1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39">
                  <a:moveTo>
                    <a:pt x="67" y="1833"/>
                  </a:moveTo>
                  <a:lnTo>
                    <a:pt x="1912" y="5"/>
                  </a:lnTo>
                  <a:lnTo>
                    <a:pt x="1851" y="0"/>
                  </a:lnTo>
                  <a:lnTo>
                    <a:pt x="0" y="1839"/>
                  </a:lnTo>
                  <a:lnTo>
                    <a:pt x="67" y="1833"/>
                  </a:lnTo>
                  <a:close/>
                </a:path>
              </a:pathLst>
            </a:custGeom>
            <a:solidFill>
              <a:srgbClr val="8B8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05" name="Freeform 267"/>
            <p:cNvSpPr>
              <a:spLocks/>
            </p:cNvSpPr>
            <p:nvPr/>
          </p:nvSpPr>
          <p:spPr bwMode="auto">
            <a:xfrm>
              <a:off x="2358232" y="1970088"/>
              <a:ext cx="3132138" cy="2901950"/>
            </a:xfrm>
            <a:custGeom>
              <a:avLst/>
              <a:gdLst>
                <a:gd name="T0" fmla="*/ 2147483647 w 1973"/>
                <a:gd name="T1" fmla="*/ 2147483647 h 1828"/>
                <a:gd name="T2" fmla="*/ 2147483647 w 1973"/>
                <a:gd name="T3" fmla="*/ 2147483647 h 1828"/>
                <a:gd name="T4" fmla="*/ 2147483647 w 1973"/>
                <a:gd name="T5" fmla="*/ 0 h 1828"/>
                <a:gd name="T6" fmla="*/ 0 w 1973"/>
                <a:gd name="T7" fmla="*/ 2147483647 h 1828"/>
                <a:gd name="T8" fmla="*/ 2147483647 w 1973"/>
                <a:gd name="T9" fmla="*/ 2147483647 h 18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3" h="1828">
                  <a:moveTo>
                    <a:pt x="133" y="1828"/>
                  </a:moveTo>
                  <a:lnTo>
                    <a:pt x="1973" y="6"/>
                  </a:lnTo>
                  <a:lnTo>
                    <a:pt x="1845" y="0"/>
                  </a:lnTo>
                  <a:lnTo>
                    <a:pt x="0" y="1828"/>
                  </a:lnTo>
                  <a:lnTo>
                    <a:pt x="133" y="1828"/>
                  </a:lnTo>
                  <a:close/>
                </a:path>
              </a:pathLst>
            </a:custGeom>
            <a:solidFill>
              <a:srgbClr val="8E9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06" name="Freeform 268"/>
            <p:cNvSpPr>
              <a:spLocks/>
            </p:cNvSpPr>
            <p:nvPr/>
          </p:nvSpPr>
          <p:spPr bwMode="auto">
            <a:xfrm>
              <a:off x="2569369" y="1979613"/>
              <a:ext cx="3017838" cy="2892425"/>
            </a:xfrm>
            <a:custGeom>
              <a:avLst/>
              <a:gdLst>
                <a:gd name="T0" fmla="*/ 2147483647 w 1901"/>
                <a:gd name="T1" fmla="*/ 2147483647 h 1822"/>
                <a:gd name="T2" fmla="*/ 2147483647 w 1901"/>
                <a:gd name="T3" fmla="*/ 0 h 1822"/>
                <a:gd name="T4" fmla="*/ 2147483647 w 1901"/>
                <a:gd name="T5" fmla="*/ 0 h 1822"/>
                <a:gd name="T6" fmla="*/ 0 w 1901"/>
                <a:gd name="T7" fmla="*/ 2147483647 h 1822"/>
                <a:gd name="T8" fmla="*/ 2147483647 w 1901"/>
                <a:gd name="T9" fmla="*/ 2147483647 h 1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1" h="1822">
                  <a:moveTo>
                    <a:pt x="73" y="1817"/>
                  </a:moveTo>
                  <a:lnTo>
                    <a:pt x="1901" y="0"/>
                  </a:lnTo>
                  <a:lnTo>
                    <a:pt x="1840" y="0"/>
                  </a:lnTo>
                  <a:lnTo>
                    <a:pt x="0" y="1822"/>
                  </a:lnTo>
                  <a:lnTo>
                    <a:pt x="73" y="1817"/>
                  </a:lnTo>
                  <a:close/>
                </a:path>
              </a:pathLst>
            </a:custGeom>
            <a:solidFill>
              <a:srgbClr val="8B8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07" name="Freeform 269"/>
            <p:cNvSpPr>
              <a:spLocks/>
            </p:cNvSpPr>
            <p:nvPr/>
          </p:nvSpPr>
          <p:spPr bwMode="auto">
            <a:xfrm>
              <a:off x="2685257" y="1979613"/>
              <a:ext cx="3006725" cy="2884487"/>
            </a:xfrm>
            <a:custGeom>
              <a:avLst/>
              <a:gdLst>
                <a:gd name="T0" fmla="*/ 2147483647 w 1894"/>
                <a:gd name="T1" fmla="*/ 2147483647 h 1817"/>
                <a:gd name="T2" fmla="*/ 2147483647 w 1894"/>
                <a:gd name="T3" fmla="*/ 0 h 1817"/>
                <a:gd name="T4" fmla="*/ 2147483647 w 1894"/>
                <a:gd name="T5" fmla="*/ 0 h 1817"/>
                <a:gd name="T6" fmla="*/ 0 w 1894"/>
                <a:gd name="T7" fmla="*/ 2147483647 h 1817"/>
                <a:gd name="T8" fmla="*/ 2147483647 w 1894"/>
                <a:gd name="T9" fmla="*/ 2147483647 h 1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4" h="1817">
                  <a:moveTo>
                    <a:pt x="66" y="1817"/>
                  </a:moveTo>
                  <a:lnTo>
                    <a:pt x="1894" y="0"/>
                  </a:lnTo>
                  <a:lnTo>
                    <a:pt x="1828" y="0"/>
                  </a:lnTo>
                  <a:lnTo>
                    <a:pt x="0" y="1817"/>
                  </a:lnTo>
                  <a:lnTo>
                    <a:pt x="66" y="1817"/>
                  </a:lnTo>
                  <a:close/>
                </a:path>
              </a:pathLst>
            </a:custGeom>
            <a:solidFill>
              <a:srgbClr val="89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08" name="Freeform 270"/>
            <p:cNvSpPr>
              <a:spLocks/>
            </p:cNvSpPr>
            <p:nvPr/>
          </p:nvSpPr>
          <p:spPr bwMode="auto">
            <a:xfrm>
              <a:off x="2790032" y="1979613"/>
              <a:ext cx="3008313" cy="2884487"/>
            </a:xfrm>
            <a:custGeom>
              <a:avLst/>
              <a:gdLst>
                <a:gd name="T0" fmla="*/ 2147483647 w 1895"/>
                <a:gd name="T1" fmla="*/ 2147483647 h 1817"/>
                <a:gd name="T2" fmla="*/ 2147483647 w 1895"/>
                <a:gd name="T3" fmla="*/ 2147483647 h 1817"/>
                <a:gd name="T4" fmla="*/ 2147483647 w 1895"/>
                <a:gd name="T5" fmla="*/ 0 h 1817"/>
                <a:gd name="T6" fmla="*/ 0 w 1895"/>
                <a:gd name="T7" fmla="*/ 2147483647 h 1817"/>
                <a:gd name="T8" fmla="*/ 2147483647 w 1895"/>
                <a:gd name="T9" fmla="*/ 2147483647 h 1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5" h="1817">
                  <a:moveTo>
                    <a:pt x="73" y="1811"/>
                  </a:moveTo>
                  <a:lnTo>
                    <a:pt x="1895" y="6"/>
                  </a:lnTo>
                  <a:lnTo>
                    <a:pt x="1828" y="0"/>
                  </a:lnTo>
                  <a:lnTo>
                    <a:pt x="0" y="1817"/>
                  </a:lnTo>
                  <a:lnTo>
                    <a:pt x="73" y="1811"/>
                  </a:lnTo>
                  <a:close/>
                </a:path>
              </a:pathLst>
            </a:custGeom>
            <a:solidFill>
              <a:srgbClr val="86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09" name="Freeform 271"/>
            <p:cNvSpPr>
              <a:spLocks/>
            </p:cNvSpPr>
            <p:nvPr/>
          </p:nvSpPr>
          <p:spPr bwMode="auto">
            <a:xfrm>
              <a:off x="2905919" y="1989138"/>
              <a:ext cx="2998788" cy="2865437"/>
            </a:xfrm>
            <a:custGeom>
              <a:avLst/>
              <a:gdLst>
                <a:gd name="T0" fmla="*/ 2147483647 w 1889"/>
                <a:gd name="T1" fmla="*/ 0 h 1805"/>
                <a:gd name="T2" fmla="*/ 0 w 1889"/>
                <a:gd name="T3" fmla="*/ 2147483647 h 1805"/>
                <a:gd name="T4" fmla="*/ 2147483647 w 1889"/>
                <a:gd name="T5" fmla="*/ 2147483647 h 1805"/>
                <a:gd name="T6" fmla="*/ 2147483647 w 1889"/>
                <a:gd name="T7" fmla="*/ 0 h 1805"/>
                <a:gd name="T8" fmla="*/ 2147483647 w 1889"/>
                <a:gd name="T9" fmla="*/ 0 h 18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9" h="1805">
                  <a:moveTo>
                    <a:pt x="1822" y="0"/>
                  </a:moveTo>
                  <a:lnTo>
                    <a:pt x="0" y="1805"/>
                  </a:lnTo>
                  <a:lnTo>
                    <a:pt x="66" y="1805"/>
                  </a:lnTo>
                  <a:lnTo>
                    <a:pt x="1889" y="0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83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10" name="Freeform 272"/>
            <p:cNvSpPr>
              <a:spLocks/>
            </p:cNvSpPr>
            <p:nvPr/>
          </p:nvSpPr>
          <p:spPr bwMode="auto">
            <a:xfrm>
              <a:off x="3010694" y="1989138"/>
              <a:ext cx="2990850" cy="2865437"/>
            </a:xfrm>
            <a:custGeom>
              <a:avLst/>
              <a:gdLst>
                <a:gd name="T0" fmla="*/ 2147483647 w 1884"/>
                <a:gd name="T1" fmla="*/ 0 h 1805"/>
                <a:gd name="T2" fmla="*/ 0 w 1884"/>
                <a:gd name="T3" fmla="*/ 2147483647 h 1805"/>
                <a:gd name="T4" fmla="*/ 2147483647 w 1884"/>
                <a:gd name="T5" fmla="*/ 2147483647 h 1805"/>
                <a:gd name="T6" fmla="*/ 2147483647 w 1884"/>
                <a:gd name="T7" fmla="*/ 2147483647 h 1805"/>
                <a:gd name="T8" fmla="*/ 2147483647 w 1884"/>
                <a:gd name="T9" fmla="*/ 0 h 18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4" h="1805">
                  <a:moveTo>
                    <a:pt x="1823" y="0"/>
                  </a:moveTo>
                  <a:lnTo>
                    <a:pt x="0" y="1805"/>
                  </a:lnTo>
                  <a:lnTo>
                    <a:pt x="72" y="1800"/>
                  </a:lnTo>
                  <a:lnTo>
                    <a:pt x="1884" y="5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818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11" name="Freeform 273"/>
            <p:cNvSpPr>
              <a:spLocks/>
            </p:cNvSpPr>
            <p:nvPr/>
          </p:nvSpPr>
          <p:spPr bwMode="auto">
            <a:xfrm>
              <a:off x="3124994" y="1997075"/>
              <a:ext cx="2894013" cy="2849562"/>
            </a:xfrm>
            <a:custGeom>
              <a:avLst/>
              <a:gdLst>
                <a:gd name="T0" fmla="*/ 2147483647 w 1823"/>
                <a:gd name="T1" fmla="*/ 0 h 1795"/>
                <a:gd name="T2" fmla="*/ 2147483647 w 1823"/>
                <a:gd name="T3" fmla="*/ 0 h 1795"/>
                <a:gd name="T4" fmla="*/ 0 w 1823"/>
                <a:gd name="T5" fmla="*/ 2147483647 h 1795"/>
                <a:gd name="T6" fmla="*/ 2147483647 w 1823"/>
                <a:gd name="T7" fmla="*/ 2147483647 h 1795"/>
                <a:gd name="T8" fmla="*/ 2147483647 w 1823"/>
                <a:gd name="T9" fmla="*/ 2147483647 h 1795"/>
                <a:gd name="T10" fmla="*/ 2147483647 w 1823"/>
                <a:gd name="T11" fmla="*/ 0 h 17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23" h="1795">
                  <a:moveTo>
                    <a:pt x="1823" y="0"/>
                  </a:moveTo>
                  <a:lnTo>
                    <a:pt x="1812" y="0"/>
                  </a:lnTo>
                  <a:lnTo>
                    <a:pt x="0" y="1795"/>
                  </a:lnTo>
                  <a:lnTo>
                    <a:pt x="73" y="1795"/>
                  </a:lnTo>
                  <a:lnTo>
                    <a:pt x="1823" y="56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7E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12" name="Freeform 274"/>
            <p:cNvSpPr>
              <a:spLocks/>
            </p:cNvSpPr>
            <p:nvPr/>
          </p:nvSpPr>
          <p:spPr bwMode="auto">
            <a:xfrm>
              <a:off x="3240882" y="2085975"/>
              <a:ext cx="2778125" cy="2760662"/>
            </a:xfrm>
            <a:custGeom>
              <a:avLst/>
              <a:gdLst>
                <a:gd name="T0" fmla="*/ 2147483647 w 1750"/>
                <a:gd name="T1" fmla="*/ 0 h 1739"/>
                <a:gd name="T2" fmla="*/ 0 w 1750"/>
                <a:gd name="T3" fmla="*/ 2147483647 h 1739"/>
                <a:gd name="T4" fmla="*/ 2147483647 w 1750"/>
                <a:gd name="T5" fmla="*/ 2147483647 h 1739"/>
                <a:gd name="T6" fmla="*/ 2147483647 w 1750"/>
                <a:gd name="T7" fmla="*/ 2147483647 h 1739"/>
                <a:gd name="T8" fmla="*/ 2147483647 w 1750"/>
                <a:gd name="T9" fmla="*/ 0 h 17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0" h="1739">
                  <a:moveTo>
                    <a:pt x="1750" y="0"/>
                  </a:moveTo>
                  <a:lnTo>
                    <a:pt x="0" y="1739"/>
                  </a:lnTo>
                  <a:lnTo>
                    <a:pt x="66" y="1739"/>
                  </a:lnTo>
                  <a:lnTo>
                    <a:pt x="1750" y="66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rgbClr val="7B7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13" name="Freeform 275"/>
            <p:cNvSpPr>
              <a:spLocks/>
            </p:cNvSpPr>
            <p:nvPr/>
          </p:nvSpPr>
          <p:spPr bwMode="auto">
            <a:xfrm>
              <a:off x="3345657" y="2190750"/>
              <a:ext cx="2673350" cy="2655887"/>
            </a:xfrm>
            <a:custGeom>
              <a:avLst/>
              <a:gdLst>
                <a:gd name="T0" fmla="*/ 2147483647 w 1684"/>
                <a:gd name="T1" fmla="*/ 0 h 1673"/>
                <a:gd name="T2" fmla="*/ 0 w 1684"/>
                <a:gd name="T3" fmla="*/ 2147483647 h 1673"/>
                <a:gd name="T4" fmla="*/ 2147483647 w 1684"/>
                <a:gd name="T5" fmla="*/ 2147483647 h 1673"/>
                <a:gd name="T6" fmla="*/ 2147483647 w 1684"/>
                <a:gd name="T7" fmla="*/ 2147483647 h 1673"/>
                <a:gd name="T8" fmla="*/ 2147483647 w 1684"/>
                <a:gd name="T9" fmla="*/ 0 h 16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4" h="1673">
                  <a:moveTo>
                    <a:pt x="1684" y="0"/>
                  </a:moveTo>
                  <a:lnTo>
                    <a:pt x="0" y="1673"/>
                  </a:lnTo>
                  <a:lnTo>
                    <a:pt x="73" y="1667"/>
                  </a:lnTo>
                  <a:lnTo>
                    <a:pt x="1684" y="67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rgbClr val="797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14" name="Freeform 276"/>
            <p:cNvSpPr>
              <a:spLocks/>
            </p:cNvSpPr>
            <p:nvPr/>
          </p:nvSpPr>
          <p:spPr bwMode="auto">
            <a:xfrm>
              <a:off x="3461544" y="2297113"/>
              <a:ext cx="2557463" cy="2540000"/>
            </a:xfrm>
            <a:custGeom>
              <a:avLst/>
              <a:gdLst>
                <a:gd name="T0" fmla="*/ 2147483647 w 1611"/>
                <a:gd name="T1" fmla="*/ 0 h 1600"/>
                <a:gd name="T2" fmla="*/ 0 w 1611"/>
                <a:gd name="T3" fmla="*/ 2147483647 h 1600"/>
                <a:gd name="T4" fmla="*/ 2147483647 w 1611"/>
                <a:gd name="T5" fmla="*/ 2147483647 h 1600"/>
                <a:gd name="T6" fmla="*/ 2147483647 w 1611"/>
                <a:gd name="T7" fmla="*/ 2147483647 h 1600"/>
                <a:gd name="T8" fmla="*/ 2147483647 w 1611"/>
                <a:gd name="T9" fmla="*/ 0 h 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1" h="1600">
                  <a:moveTo>
                    <a:pt x="1611" y="0"/>
                  </a:moveTo>
                  <a:lnTo>
                    <a:pt x="0" y="1600"/>
                  </a:lnTo>
                  <a:lnTo>
                    <a:pt x="66" y="1600"/>
                  </a:lnTo>
                  <a:lnTo>
                    <a:pt x="1611" y="67"/>
                  </a:lnTo>
                  <a:lnTo>
                    <a:pt x="1611" y="0"/>
                  </a:lnTo>
                  <a:close/>
                </a:path>
              </a:pathLst>
            </a:custGeom>
            <a:solidFill>
              <a:srgbClr val="767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15" name="Freeform 277"/>
            <p:cNvSpPr>
              <a:spLocks/>
            </p:cNvSpPr>
            <p:nvPr/>
          </p:nvSpPr>
          <p:spPr bwMode="auto">
            <a:xfrm>
              <a:off x="3566319" y="2403475"/>
              <a:ext cx="2452688" cy="2433637"/>
            </a:xfrm>
            <a:custGeom>
              <a:avLst/>
              <a:gdLst>
                <a:gd name="T0" fmla="*/ 2147483647 w 1545"/>
                <a:gd name="T1" fmla="*/ 0 h 1533"/>
                <a:gd name="T2" fmla="*/ 0 w 1545"/>
                <a:gd name="T3" fmla="*/ 2147483647 h 1533"/>
                <a:gd name="T4" fmla="*/ 2147483647 w 1545"/>
                <a:gd name="T5" fmla="*/ 2147483647 h 1533"/>
                <a:gd name="T6" fmla="*/ 2147483647 w 1545"/>
                <a:gd name="T7" fmla="*/ 2147483647 h 1533"/>
                <a:gd name="T8" fmla="*/ 2147483647 w 1545"/>
                <a:gd name="T9" fmla="*/ 0 h 1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5" h="1533">
                  <a:moveTo>
                    <a:pt x="1545" y="0"/>
                  </a:moveTo>
                  <a:lnTo>
                    <a:pt x="0" y="1533"/>
                  </a:lnTo>
                  <a:lnTo>
                    <a:pt x="73" y="1528"/>
                  </a:lnTo>
                  <a:lnTo>
                    <a:pt x="1545" y="66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737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16" name="Freeform 278"/>
            <p:cNvSpPr>
              <a:spLocks/>
            </p:cNvSpPr>
            <p:nvPr/>
          </p:nvSpPr>
          <p:spPr bwMode="auto">
            <a:xfrm>
              <a:off x="3682207" y="2508250"/>
              <a:ext cx="2336800" cy="2320925"/>
            </a:xfrm>
            <a:custGeom>
              <a:avLst/>
              <a:gdLst>
                <a:gd name="T0" fmla="*/ 2147483647 w 1472"/>
                <a:gd name="T1" fmla="*/ 0 h 1462"/>
                <a:gd name="T2" fmla="*/ 0 w 1472"/>
                <a:gd name="T3" fmla="*/ 2147483647 h 1462"/>
                <a:gd name="T4" fmla="*/ 2147483647 w 1472"/>
                <a:gd name="T5" fmla="*/ 2147483647 h 1462"/>
                <a:gd name="T6" fmla="*/ 2147483647 w 1472"/>
                <a:gd name="T7" fmla="*/ 2147483647 h 1462"/>
                <a:gd name="T8" fmla="*/ 2147483647 w 1472"/>
                <a:gd name="T9" fmla="*/ 0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" h="1462">
                  <a:moveTo>
                    <a:pt x="1472" y="0"/>
                  </a:moveTo>
                  <a:lnTo>
                    <a:pt x="0" y="1462"/>
                  </a:lnTo>
                  <a:lnTo>
                    <a:pt x="66" y="1462"/>
                  </a:lnTo>
                  <a:lnTo>
                    <a:pt x="1472" y="67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717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17" name="Freeform 279"/>
            <p:cNvSpPr>
              <a:spLocks/>
            </p:cNvSpPr>
            <p:nvPr/>
          </p:nvSpPr>
          <p:spPr bwMode="auto">
            <a:xfrm>
              <a:off x="3786982" y="2614613"/>
              <a:ext cx="2232025" cy="2214562"/>
            </a:xfrm>
            <a:custGeom>
              <a:avLst/>
              <a:gdLst>
                <a:gd name="T0" fmla="*/ 2147483647 w 1406"/>
                <a:gd name="T1" fmla="*/ 0 h 1395"/>
                <a:gd name="T2" fmla="*/ 0 w 1406"/>
                <a:gd name="T3" fmla="*/ 2147483647 h 1395"/>
                <a:gd name="T4" fmla="*/ 2147483647 w 1406"/>
                <a:gd name="T5" fmla="*/ 2147483647 h 1395"/>
                <a:gd name="T6" fmla="*/ 2147483647 w 1406"/>
                <a:gd name="T7" fmla="*/ 2147483647 h 1395"/>
                <a:gd name="T8" fmla="*/ 2147483647 w 1406"/>
                <a:gd name="T9" fmla="*/ 0 h 1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6" h="1395">
                  <a:moveTo>
                    <a:pt x="1406" y="0"/>
                  </a:moveTo>
                  <a:lnTo>
                    <a:pt x="0" y="1395"/>
                  </a:lnTo>
                  <a:lnTo>
                    <a:pt x="72" y="1389"/>
                  </a:lnTo>
                  <a:lnTo>
                    <a:pt x="1406" y="67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6E7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18" name="Freeform 280"/>
            <p:cNvSpPr>
              <a:spLocks/>
            </p:cNvSpPr>
            <p:nvPr/>
          </p:nvSpPr>
          <p:spPr bwMode="auto">
            <a:xfrm>
              <a:off x="3901282" y="2720975"/>
              <a:ext cx="2117725" cy="2098675"/>
            </a:xfrm>
            <a:custGeom>
              <a:avLst/>
              <a:gdLst>
                <a:gd name="T0" fmla="*/ 2147483647 w 1334"/>
                <a:gd name="T1" fmla="*/ 0 h 1322"/>
                <a:gd name="T2" fmla="*/ 0 w 1334"/>
                <a:gd name="T3" fmla="*/ 2147483647 h 1322"/>
                <a:gd name="T4" fmla="*/ 2147483647 w 1334"/>
                <a:gd name="T5" fmla="*/ 2147483647 h 1322"/>
                <a:gd name="T6" fmla="*/ 2147483647 w 1334"/>
                <a:gd name="T7" fmla="*/ 2147483647 h 1322"/>
                <a:gd name="T8" fmla="*/ 2147483647 w 1334"/>
                <a:gd name="T9" fmla="*/ 0 h 1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4" h="1322">
                  <a:moveTo>
                    <a:pt x="1334" y="0"/>
                  </a:moveTo>
                  <a:lnTo>
                    <a:pt x="0" y="1322"/>
                  </a:lnTo>
                  <a:lnTo>
                    <a:pt x="67" y="1322"/>
                  </a:lnTo>
                  <a:lnTo>
                    <a:pt x="1334" y="66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6B6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19" name="Freeform 281"/>
            <p:cNvSpPr>
              <a:spLocks/>
            </p:cNvSpPr>
            <p:nvPr/>
          </p:nvSpPr>
          <p:spPr bwMode="auto">
            <a:xfrm>
              <a:off x="4007644" y="2825750"/>
              <a:ext cx="2011363" cy="1993900"/>
            </a:xfrm>
            <a:custGeom>
              <a:avLst/>
              <a:gdLst>
                <a:gd name="T0" fmla="*/ 2147483647 w 1267"/>
                <a:gd name="T1" fmla="*/ 0 h 1256"/>
                <a:gd name="T2" fmla="*/ 0 w 1267"/>
                <a:gd name="T3" fmla="*/ 2147483647 h 1256"/>
                <a:gd name="T4" fmla="*/ 2147483647 w 1267"/>
                <a:gd name="T5" fmla="*/ 2147483647 h 1256"/>
                <a:gd name="T6" fmla="*/ 2147483647 w 1267"/>
                <a:gd name="T7" fmla="*/ 2147483647 h 1256"/>
                <a:gd name="T8" fmla="*/ 2147483647 w 1267"/>
                <a:gd name="T9" fmla="*/ 0 h 1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7" h="1256">
                  <a:moveTo>
                    <a:pt x="1267" y="0"/>
                  </a:moveTo>
                  <a:lnTo>
                    <a:pt x="0" y="1256"/>
                  </a:lnTo>
                  <a:lnTo>
                    <a:pt x="72" y="1256"/>
                  </a:lnTo>
                  <a:lnTo>
                    <a:pt x="1267" y="67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6A6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20" name="Freeform 282"/>
            <p:cNvSpPr>
              <a:spLocks/>
            </p:cNvSpPr>
            <p:nvPr/>
          </p:nvSpPr>
          <p:spPr bwMode="auto">
            <a:xfrm>
              <a:off x="4121944" y="2932113"/>
              <a:ext cx="1897063" cy="1887537"/>
            </a:xfrm>
            <a:custGeom>
              <a:avLst/>
              <a:gdLst>
                <a:gd name="T0" fmla="*/ 2147483647 w 1195"/>
                <a:gd name="T1" fmla="*/ 0 h 1189"/>
                <a:gd name="T2" fmla="*/ 0 w 1195"/>
                <a:gd name="T3" fmla="*/ 2147483647 h 1189"/>
                <a:gd name="T4" fmla="*/ 2147483647 w 1195"/>
                <a:gd name="T5" fmla="*/ 2147483647 h 1189"/>
                <a:gd name="T6" fmla="*/ 2147483647 w 1195"/>
                <a:gd name="T7" fmla="*/ 2147483647 h 1189"/>
                <a:gd name="T8" fmla="*/ 2147483647 w 1195"/>
                <a:gd name="T9" fmla="*/ 0 h 1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5" h="1189">
                  <a:moveTo>
                    <a:pt x="1195" y="0"/>
                  </a:moveTo>
                  <a:lnTo>
                    <a:pt x="0" y="1189"/>
                  </a:lnTo>
                  <a:lnTo>
                    <a:pt x="73" y="1184"/>
                  </a:lnTo>
                  <a:lnTo>
                    <a:pt x="1195" y="67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66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21" name="Freeform 283"/>
            <p:cNvSpPr>
              <a:spLocks/>
            </p:cNvSpPr>
            <p:nvPr/>
          </p:nvSpPr>
          <p:spPr bwMode="auto">
            <a:xfrm>
              <a:off x="4237832" y="3038475"/>
              <a:ext cx="1781175" cy="1773237"/>
            </a:xfrm>
            <a:custGeom>
              <a:avLst/>
              <a:gdLst>
                <a:gd name="T0" fmla="*/ 2147483647 w 1122"/>
                <a:gd name="T1" fmla="*/ 0 h 1117"/>
                <a:gd name="T2" fmla="*/ 0 w 1122"/>
                <a:gd name="T3" fmla="*/ 2147483647 h 1117"/>
                <a:gd name="T4" fmla="*/ 2147483647 w 1122"/>
                <a:gd name="T5" fmla="*/ 2147483647 h 1117"/>
                <a:gd name="T6" fmla="*/ 2147483647 w 1122"/>
                <a:gd name="T7" fmla="*/ 2147483647 h 1117"/>
                <a:gd name="T8" fmla="*/ 2147483647 w 1122"/>
                <a:gd name="T9" fmla="*/ 0 h 1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2" h="1117">
                  <a:moveTo>
                    <a:pt x="1122" y="0"/>
                  </a:moveTo>
                  <a:lnTo>
                    <a:pt x="0" y="1117"/>
                  </a:lnTo>
                  <a:lnTo>
                    <a:pt x="66" y="1117"/>
                  </a:lnTo>
                  <a:lnTo>
                    <a:pt x="1122" y="66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63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22" name="Freeform 284"/>
            <p:cNvSpPr>
              <a:spLocks/>
            </p:cNvSpPr>
            <p:nvPr/>
          </p:nvSpPr>
          <p:spPr bwMode="auto">
            <a:xfrm>
              <a:off x="4342607" y="3143250"/>
              <a:ext cx="1676400" cy="1668462"/>
            </a:xfrm>
            <a:custGeom>
              <a:avLst/>
              <a:gdLst>
                <a:gd name="T0" fmla="*/ 2147483647 w 1056"/>
                <a:gd name="T1" fmla="*/ 0 h 1051"/>
                <a:gd name="T2" fmla="*/ 0 w 1056"/>
                <a:gd name="T3" fmla="*/ 2147483647 h 1051"/>
                <a:gd name="T4" fmla="*/ 2147483647 w 1056"/>
                <a:gd name="T5" fmla="*/ 2147483647 h 1051"/>
                <a:gd name="T6" fmla="*/ 2147483647 w 1056"/>
                <a:gd name="T7" fmla="*/ 2147483647 h 1051"/>
                <a:gd name="T8" fmla="*/ 2147483647 w 1056"/>
                <a:gd name="T9" fmla="*/ 0 h 10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6" h="1051">
                  <a:moveTo>
                    <a:pt x="1056" y="0"/>
                  </a:moveTo>
                  <a:lnTo>
                    <a:pt x="0" y="1051"/>
                  </a:lnTo>
                  <a:lnTo>
                    <a:pt x="73" y="1045"/>
                  </a:lnTo>
                  <a:lnTo>
                    <a:pt x="1056" y="67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616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23" name="Freeform 285"/>
            <p:cNvSpPr>
              <a:spLocks/>
            </p:cNvSpPr>
            <p:nvPr/>
          </p:nvSpPr>
          <p:spPr bwMode="auto">
            <a:xfrm>
              <a:off x="4458494" y="3249613"/>
              <a:ext cx="1560513" cy="1552575"/>
            </a:xfrm>
            <a:custGeom>
              <a:avLst/>
              <a:gdLst>
                <a:gd name="T0" fmla="*/ 2147483647 w 983"/>
                <a:gd name="T1" fmla="*/ 0 h 978"/>
                <a:gd name="T2" fmla="*/ 0 w 983"/>
                <a:gd name="T3" fmla="*/ 2147483647 h 978"/>
                <a:gd name="T4" fmla="*/ 2147483647 w 983"/>
                <a:gd name="T5" fmla="*/ 2147483647 h 978"/>
                <a:gd name="T6" fmla="*/ 2147483647 w 983"/>
                <a:gd name="T7" fmla="*/ 2147483647 h 978"/>
                <a:gd name="T8" fmla="*/ 2147483647 w 983"/>
                <a:gd name="T9" fmla="*/ 0 h 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3" h="978">
                  <a:moveTo>
                    <a:pt x="983" y="0"/>
                  </a:moveTo>
                  <a:lnTo>
                    <a:pt x="0" y="978"/>
                  </a:lnTo>
                  <a:lnTo>
                    <a:pt x="66" y="978"/>
                  </a:lnTo>
                  <a:lnTo>
                    <a:pt x="983" y="67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5E6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24" name="Freeform 286"/>
            <p:cNvSpPr>
              <a:spLocks/>
            </p:cNvSpPr>
            <p:nvPr/>
          </p:nvSpPr>
          <p:spPr bwMode="auto">
            <a:xfrm>
              <a:off x="4563269" y="3355975"/>
              <a:ext cx="1455738" cy="1446212"/>
            </a:xfrm>
            <a:custGeom>
              <a:avLst/>
              <a:gdLst>
                <a:gd name="T0" fmla="*/ 2147483647 w 917"/>
                <a:gd name="T1" fmla="*/ 0 h 911"/>
                <a:gd name="T2" fmla="*/ 0 w 917"/>
                <a:gd name="T3" fmla="*/ 2147483647 h 911"/>
                <a:gd name="T4" fmla="*/ 2147483647 w 917"/>
                <a:gd name="T5" fmla="*/ 2147483647 h 911"/>
                <a:gd name="T6" fmla="*/ 2147483647 w 917"/>
                <a:gd name="T7" fmla="*/ 2147483647 h 911"/>
                <a:gd name="T8" fmla="*/ 2147483647 w 917"/>
                <a:gd name="T9" fmla="*/ 0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7" h="911">
                  <a:moveTo>
                    <a:pt x="917" y="0"/>
                  </a:moveTo>
                  <a:lnTo>
                    <a:pt x="0" y="911"/>
                  </a:lnTo>
                  <a:lnTo>
                    <a:pt x="72" y="905"/>
                  </a:lnTo>
                  <a:lnTo>
                    <a:pt x="917" y="66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5B5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25" name="Freeform 287"/>
            <p:cNvSpPr>
              <a:spLocks/>
            </p:cNvSpPr>
            <p:nvPr/>
          </p:nvSpPr>
          <p:spPr bwMode="auto">
            <a:xfrm>
              <a:off x="4677569" y="3460750"/>
              <a:ext cx="1341438" cy="1331912"/>
            </a:xfrm>
            <a:custGeom>
              <a:avLst/>
              <a:gdLst>
                <a:gd name="T0" fmla="*/ 2147483647 w 845"/>
                <a:gd name="T1" fmla="*/ 0 h 839"/>
                <a:gd name="T2" fmla="*/ 0 w 845"/>
                <a:gd name="T3" fmla="*/ 2147483647 h 839"/>
                <a:gd name="T4" fmla="*/ 2147483647 w 845"/>
                <a:gd name="T5" fmla="*/ 2147483647 h 839"/>
                <a:gd name="T6" fmla="*/ 2147483647 w 845"/>
                <a:gd name="T7" fmla="*/ 2147483647 h 839"/>
                <a:gd name="T8" fmla="*/ 2147483647 w 845"/>
                <a:gd name="T9" fmla="*/ 0 h 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5" h="839">
                  <a:moveTo>
                    <a:pt x="845" y="0"/>
                  </a:moveTo>
                  <a:lnTo>
                    <a:pt x="0" y="839"/>
                  </a:lnTo>
                  <a:lnTo>
                    <a:pt x="67" y="839"/>
                  </a:lnTo>
                  <a:lnTo>
                    <a:pt x="845" y="67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5A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26" name="Freeform 288"/>
            <p:cNvSpPr>
              <a:spLocks/>
            </p:cNvSpPr>
            <p:nvPr/>
          </p:nvSpPr>
          <p:spPr bwMode="auto">
            <a:xfrm>
              <a:off x="4783932" y="3567113"/>
              <a:ext cx="1244600" cy="1225550"/>
            </a:xfrm>
            <a:custGeom>
              <a:avLst/>
              <a:gdLst>
                <a:gd name="T0" fmla="*/ 2147483647 w 784"/>
                <a:gd name="T1" fmla="*/ 0 h 772"/>
                <a:gd name="T2" fmla="*/ 0 w 784"/>
                <a:gd name="T3" fmla="*/ 2147483647 h 772"/>
                <a:gd name="T4" fmla="*/ 2147483647 w 784"/>
                <a:gd name="T5" fmla="*/ 2147483647 h 772"/>
                <a:gd name="T6" fmla="*/ 2147483647 w 784"/>
                <a:gd name="T7" fmla="*/ 0 h 7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4" h="772">
                  <a:moveTo>
                    <a:pt x="778" y="0"/>
                  </a:moveTo>
                  <a:lnTo>
                    <a:pt x="0" y="772"/>
                  </a:lnTo>
                  <a:lnTo>
                    <a:pt x="784" y="745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575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27" name="Freeform 289"/>
            <p:cNvSpPr>
              <a:spLocks/>
            </p:cNvSpPr>
            <p:nvPr/>
          </p:nvSpPr>
          <p:spPr bwMode="auto">
            <a:xfrm>
              <a:off x="1626394" y="1952625"/>
              <a:ext cx="4330700" cy="2840037"/>
            </a:xfrm>
            <a:custGeom>
              <a:avLst/>
              <a:gdLst>
                <a:gd name="T0" fmla="*/ 0 w 2728"/>
                <a:gd name="T1" fmla="*/ 0 h 1789"/>
                <a:gd name="T2" fmla="*/ 0 w 2728"/>
                <a:gd name="T3" fmla="*/ 2147483647 h 1789"/>
                <a:gd name="T4" fmla="*/ 2147483647 w 2728"/>
                <a:gd name="T5" fmla="*/ 2147483647 h 1789"/>
                <a:gd name="T6" fmla="*/ 2147483647 w 2728"/>
                <a:gd name="T7" fmla="*/ 2147483647 h 1789"/>
                <a:gd name="T8" fmla="*/ 0 w 2728"/>
                <a:gd name="T9" fmla="*/ 0 h 17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8" h="1789">
                  <a:moveTo>
                    <a:pt x="0" y="0"/>
                  </a:moveTo>
                  <a:lnTo>
                    <a:pt x="0" y="1789"/>
                  </a:lnTo>
                  <a:lnTo>
                    <a:pt x="2728" y="1712"/>
                  </a:lnTo>
                  <a:lnTo>
                    <a:pt x="2723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6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28" name="Freeform 290"/>
            <p:cNvSpPr>
              <a:spLocks/>
            </p:cNvSpPr>
            <p:nvPr/>
          </p:nvSpPr>
          <p:spPr bwMode="auto">
            <a:xfrm>
              <a:off x="1626394" y="2085975"/>
              <a:ext cx="4330700" cy="2706687"/>
            </a:xfrm>
            <a:custGeom>
              <a:avLst/>
              <a:gdLst>
                <a:gd name="T0" fmla="*/ 2147483647 w 2728"/>
                <a:gd name="T1" fmla="*/ 0 h 1705"/>
                <a:gd name="T2" fmla="*/ 2147483647 w 2728"/>
                <a:gd name="T3" fmla="*/ 0 h 1705"/>
                <a:gd name="T4" fmla="*/ 2147483647 w 2728"/>
                <a:gd name="T5" fmla="*/ 2147483647 h 1705"/>
                <a:gd name="T6" fmla="*/ 0 w 2728"/>
                <a:gd name="T7" fmla="*/ 2147483647 h 1705"/>
                <a:gd name="T8" fmla="*/ 0 w 2728"/>
                <a:gd name="T9" fmla="*/ 2147483647 h 1705"/>
                <a:gd name="T10" fmla="*/ 2147483647 w 2728"/>
                <a:gd name="T11" fmla="*/ 2147483647 h 1705"/>
                <a:gd name="T12" fmla="*/ 2147483647 w 2728"/>
                <a:gd name="T13" fmla="*/ 0 h 17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8" h="1705">
                  <a:moveTo>
                    <a:pt x="2723" y="0"/>
                  </a:moveTo>
                  <a:lnTo>
                    <a:pt x="2706" y="0"/>
                  </a:lnTo>
                  <a:lnTo>
                    <a:pt x="2706" y="1600"/>
                  </a:lnTo>
                  <a:lnTo>
                    <a:pt x="0" y="1683"/>
                  </a:lnTo>
                  <a:lnTo>
                    <a:pt x="0" y="1705"/>
                  </a:lnTo>
                  <a:lnTo>
                    <a:pt x="2728" y="1628"/>
                  </a:lnTo>
                  <a:lnTo>
                    <a:pt x="2723" y="0"/>
                  </a:lnTo>
                  <a:close/>
                </a:path>
              </a:pathLst>
            </a:custGeom>
            <a:solidFill>
              <a:srgbClr val="184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29" name="Freeform 291"/>
            <p:cNvSpPr>
              <a:spLocks/>
            </p:cNvSpPr>
            <p:nvPr/>
          </p:nvSpPr>
          <p:spPr bwMode="auto">
            <a:xfrm>
              <a:off x="3240882" y="4970463"/>
              <a:ext cx="776288" cy="300037"/>
            </a:xfrm>
            <a:custGeom>
              <a:avLst/>
              <a:gdLst>
                <a:gd name="T0" fmla="*/ 2147483647 w 489"/>
                <a:gd name="T1" fmla="*/ 2147483647 h 189"/>
                <a:gd name="T2" fmla="*/ 2147483647 w 489"/>
                <a:gd name="T3" fmla="*/ 0 h 189"/>
                <a:gd name="T4" fmla="*/ 2147483647 w 489"/>
                <a:gd name="T5" fmla="*/ 2147483647 h 189"/>
                <a:gd name="T6" fmla="*/ 2147483647 w 489"/>
                <a:gd name="T7" fmla="*/ 2147483647 h 189"/>
                <a:gd name="T8" fmla="*/ 2147483647 w 489"/>
                <a:gd name="T9" fmla="*/ 2147483647 h 189"/>
                <a:gd name="T10" fmla="*/ 2147483647 w 489"/>
                <a:gd name="T11" fmla="*/ 2147483647 h 189"/>
                <a:gd name="T12" fmla="*/ 2147483647 w 489"/>
                <a:gd name="T13" fmla="*/ 2147483647 h 189"/>
                <a:gd name="T14" fmla="*/ 2147483647 w 489"/>
                <a:gd name="T15" fmla="*/ 2147483647 h 189"/>
                <a:gd name="T16" fmla="*/ 2147483647 w 489"/>
                <a:gd name="T17" fmla="*/ 2147483647 h 189"/>
                <a:gd name="T18" fmla="*/ 2147483647 w 489"/>
                <a:gd name="T19" fmla="*/ 2147483647 h 189"/>
                <a:gd name="T20" fmla="*/ 2147483647 w 489"/>
                <a:gd name="T21" fmla="*/ 2147483647 h 189"/>
                <a:gd name="T22" fmla="*/ 2147483647 w 489"/>
                <a:gd name="T23" fmla="*/ 2147483647 h 189"/>
                <a:gd name="T24" fmla="*/ 2147483647 w 489"/>
                <a:gd name="T25" fmla="*/ 2147483647 h 189"/>
                <a:gd name="T26" fmla="*/ 2147483647 w 489"/>
                <a:gd name="T27" fmla="*/ 2147483647 h 189"/>
                <a:gd name="T28" fmla="*/ 2147483647 w 489"/>
                <a:gd name="T29" fmla="*/ 2147483647 h 189"/>
                <a:gd name="T30" fmla="*/ 0 w 489"/>
                <a:gd name="T31" fmla="*/ 2147483647 h 189"/>
                <a:gd name="T32" fmla="*/ 0 w 489"/>
                <a:gd name="T33" fmla="*/ 2147483647 h 189"/>
                <a:gd name="T34" fmla="*/ 0 w 489"/>
                <a:gd name="T35" fmla="*/ 2147483647 h 189"/>
                <a:gd name="T36" fmla="*/ 2147483647 w 489"/>
                <a:gd name="T37" fmla="*/ 2147483647 h 189"/>
                <a:gd name="T38" fmla="*/ 2147483647 w 489"/>
                <a:gd name="T39" fmla="*/ 2147483647 h 189"/>
                <a:gd name="T40" fmla="*/ 2147483647 w 489"/>
                <a:gd name="T41" fmla="*/ 2147483647 h 189"/>
                <a:gd name="T42" fmla="*/ 2147483647 w 489"/>
                <a:gd name="T43" fmla="*/ 2147483647 h 189"/>
                <a:gd name="T44" fmla="*/ 2147483647 w 489"/>
                <a:gd name="T45" fmla="*/ 2147483647 h 189"/>
                <a:gd name="T46" fmla="*/ 2147483647 w 489"/>
                <a:gd name="T47" fmla="*/ 2147483647 h 189"/>
                <a:gd name="T48" fmla="*/ 2147483647 w 489"/>
                <a:gd name="T49" fmla="*/ 2147483647 h 189"/>
                <a:gd name="T50" fmla="*/ 2147483647 w 489"/>
                <a:gd name="T51" fmla="*/ 2147483647 h 189"/>
                <a:gd name="T52" fmla="*/ 2147483647 w 489"/>
                <a:gd name="T53" fmla="*/ 2147483647 h 189"/>
                <a:gd name="T54" fmla="*/ 2147483647 w 489"/>
                <a:gd name="T55" fmla="*/ 2147483647 h 189"/>
                <a:gd name="T56" fmla="*/ 2147483647 w 489"/>
                <a:gd name="T57" fmla="*/ 2147483647 h 189"/>
                <a:gd name="T58" fmla="*/ 2147483647 w 489"/>
                <a:gd name="T59" fmla="*/ 2147483647 h 189"/>
                <a:gd name="T60" fmla="*/ 2147483647 w 489"/>
                <a:gd name="T61" fmla="*/ 2147483647 h 189"/>
                <a:gd name="T62" fmla="*/ 2147483647 w 489"/>
                <a:gd name="T63" fmla="*/ 2147483647 h 189"/>
                <a:gd name="T64" fmla="*/ 2147483647 w 489"/>
                <a:gd name="T65" fmla="*/ 2147483647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9" h="189">
                  <a:moveTo>
                    <a:pt x="333" y="5"/>
                  </a:moveTo>
                  <a:lnTo>
                    <a:pt x="439" y="0"/>
                  </a:lnTo>
                  <a:lnTo>
                    <a:pt x="489" y="161"/>
                  </a:lnTo>
                  <a:lnTo>
                    <a:pt x="489" y="166"/>
                  </a:lnTo>
                  <a:lnTo>
                    <a:pt x="483" y="172"/>
                  </a:lnTo>
                  <a:lnTo>
                    <a:pt x="466" y="177"/>
                  </a:lnTo>
                  <a:lnTo>
                    <a:pt x="439" y="183"/>
                  </a:lnTo>
                  <a:lnTo>
                    <a:pt x="394" y="189"/>
                  </a:lnTo>
                  <a:lnTo>
                    <a:pt x="233" y="189"/>
                  </a:lnTo>
                  <a:lnTo>
                    <a:pt x="144" y="189"/>
                  </a:lnTo>
                  <a:lnTo>
                    <a:pt x="83" y="183"/>
                  </a:lnTo>
                  <a:lnTo>
                    <a:pt x="39" y="177"/>
                  </a:lnTo>
                  <a:lnTo>
                    <a:pt x="16" y="172"/>
                  </a:lnTo>
                  <a:lnTo>
                    <a:pt x="0" y="166"/>
                  </a:lnTo>
                  <a:lnTo>
                    <a:pt x="0" y="161"/>
                  </a:lnTo>
                  <a:lnTo>
                    <a:pt x="0" y="155"/>
                  </a:lnTo>
                  <a:lnTo>
                    <a:pt x="50" y="16"/>
                  </a:lnTo>
                  <a:lnTo>
                    <a:pt x="255" y="11"/>
                  </a:lnTo>
                  <a:lnTo>
                    <a:pt x="289" y="166"/>
                  </a:lnTo>
                  <a:lnTo>
                    <a:pt x="294" y="172"/>
                  </a:lnTo>
                  <a:lnTo>
                    <a:pt x="294" y="177"/>
                  </a:lnTo>
                  <a:lnTo>
                    <a:pt x="300" y="177"/>
                  </a:lnTo>
                  <a:lnTo>
                    <a:pt x="361" y="172"/>
                  </a:lnTo>
                  <a:lnTo>
                    <a:pt x="366" y="172"/>
                  </a:lnTo>
                  <a:lnTo>
                    <a:pt x="366" y="166"/>
                  </a:lnTo>
                  <a:lnTo>
                    <a:pt x="333" y="5"/>
                  </a:lnTo>
                  <a:close/>
                </a:path>
              </a:pathLst>
            </a:custGeom>
            <a:solidFill>
              <a:srgbClr val="4D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30" name="Freeform 292"/>
            <p:cNvSpPr>
              <a:spLocks/>
            </p:cNvSpPr>
            <p:nvPr/>
          </p:nvSpPr>
          <p:spPr bwMode="auto">
            <a:xfrm>
              <a:off x="2005807" y="5278438"/>
              <a:ext cx="3660775" cy="203200"/>
            </a:xfrm>
            <a:custGeom>
              <a:avLst/>
              <a:gdLst>
                <a:gd name="T0" fmla="*/ 2147483647 w 2306"/>
                <a:gd name="T1" fmla="*/ 2147483647 h 128"/>
                <a:gd name="T2" fmla="*/ 2147483647 w 2306"/>
                <a:gd name="T3" fmla="*/ 2147483647 h 128"/>
                <a:gd name="T4" fmla="*/ 0 w 2306"/>
                <a:gd name="T5" fmla="*/ 2147483647 h 128"/>
                <a:gd name="T6" fmla="*/ 0 w 2306"/>
                <a:gd name="T7" fmla="*/ 2147483647 h 128"/>
                <a:gd name="T8" fmla="*/ 2147483647 w 2306"/>
                <a:gd name="T9" fmla="*/ 2147483647 h 128"/>
                <a:gd name="T10" fmla="*/ 2147483647 w 2306"/>
                <a:gd name="T11" fmla="*/ 2147483647 h 128"/>
                <a:gd name="T12" fmla="*/ 2147483647 w 2306"/>
                <a:gd name="T13" fmla="*/ 2147483647 h 128"/>
                <a:gd name="T14" fmla="*/ 2147483647 w 2306"/>
                <a:gd name="T15" fmla="*/ 2147483647 h 128"/>
                <a:gd name="T16" fmla="*/ 2147483647 w 2306"/>
                <a:gd name="T17" fmla="*/ 2147483647 h 128"/>
                <a:gd name="T18" fmla="*/ 2147483647 w 2306"/>
                <a:gd name="T19" fmla="*/ 2147483647 h 128"/>
                <a:gd name="T20" fmla="*/ 2147483647 w 2306"/>
                <a:gd name="T21" fmla="*/ 2147483647 h 128"/>
                <a:gd name="T22" fmla="*/ 2147483647 w 2306"/>
                <a:gd name="T23" fmla="*/ 2147483647 h 128"/>
                <a:gd name="T24" fmla="*/ 2147483647 w 2306"/>
                <a:gd name="T25" fmla="*/ 2147483647 h 128"/>
                <a:gd name="T26" fmla="*/ 2147483647 w 2306"/>
                <a:gd name="T27" fmla="*/ 2147483647 h 128"/>
                <a:gd name="T28" fmla="*/ 2147483647 w 2306"/>
                <a:gd name="T29" fmla="*/ 2147483647 h 128"/>
                <a:gd name="T30" fmla="*/ 2147483647 w 2306"/>
                <a:gd name="T31" fmla="*/ 2147483647 h 128"/>
                <a:gd name="T32" fmla="*/ 2147483647 w 2306"/>
                <a:gd name="T33" fmla="*/ 2147483647 h 128"/>
                <a:gd name="T34" fmla="*/ 2147483647 w 2306"/>
                <a:gd name="T35" fmla="*/ 2147483647 h 128"/>
                <a:gd name="T36" fmla="*/ 2147483647 w 2306"/>
                <a:gd name="T37" fmla="*/ 2147483647 h 128"/>
                <a:gd name="T38" fmla="*/ 2147483647 w 2306"/>
                <a:gd name="T39" fmla="*/ 2147483647 h 128"/>
                <a:gd name="T40" fmla="*/ 2147483647 w 2306"/>
                <a:gd name="T41" fmla="*/ 2147483647 h 128"/>
                <a:gd name="T42" fmla="*/ 2147483647 w 2306"/>
                <a:gd name="T43" fmla="*/ 2147483647 h 128"/>
                <a:gd name="T44" fmla="*/ 2147483647 w 2306"/>
                <a:gd name="T45" fmla="*/ 2147483647 h 128"/>
                <a:gd name="T46" fmla="*/ 2147483647 w 2306"/>
                <a:gd name="T47" fmla="*/ 0 h 128"/>
                <a:gd name="T48" fmla="*/ 2147483647 w 2306"/>
                <a:gd name="T49" fmla="*/ 2147483647 h 1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06" h="128">
                  <a:moveTo>
                    <a:pt x="2306" y="33"/>
                  </a:moveTo>
                  <a:lnTo>
                    <a:pt x="139" y="128"/>
                  </a:lnTo>
                  <a:lnTo>
                    <a:pt x="0" y="95"/>
                  </a:lnTo>
                  <a:lnTo>
                    <a:pt x="272" y="67"/>
                  </a:lnTo>
                  <a:lnTo>
                    <a:pt x="517" y="50"/>
                  </a:lnTo>
                  <a:lnTo>
                    <a:pt x="750" y="33"/>
                  </a:lnTo>
                  <a:lnTo>
                    <a:pt x="767" y="39"/>
                  </a:lnTo>
                  <a:lnTo>
                    <a:pt x="822" y="50"/>
                  </a:lnTo>
                  <a:lnTo>
                    <a:pt x="928" y="61"/>
                  </a:lnTo>
                  <a:lnTo>
                    <a:pt x="1000" y="61"/>
                  </a:lnTo>
                  <a:lnTo>
                    <a:pt x="1083" y="61"/>
                  </a:lnTo>
                  <a:lnTo>
                    <a:pt x="1122" y="56"/>
                  </a:lnTo>
                  <a:lnTo>
                    <a:pt x="1200" y="56"/>
                  </a:lnTo>
                  <a:lnTo>
                    <a:pt x="1239" y="50"/>
                  </a:lnTo>
                  <a:lnTo>
                    <a:pt x="1272" y="39"/>
                  </a:lnTo>
                  <a:lnTo>
                    <a:pt x="1289" y="33"/>
                  </a:lnTo>
                  <a:lnTo>
                    <a:pt x="1289" y="28"/>
                  </a:lnTo>
                  <a:lnTo>
                    <a:pt x="1283" y="17"/>
                  </a:lnTo>
                  <a:lnTo>
                    <a:pt x="1695" y="11"/>
                  </a:lnTo>
                  <a:lnTo>
                    <a:pt x="2122" y="0"/>
                  </a:lnTo>
                  <a:lnTo>
                    <a:pt x="2306" y="33"/>
                  </a:lnTo>
                  <a:close/>
                </a:path>
              </a:pathLst>
            </a:custGeom>
            <a:solidFill>
              <a:srgbClr val="3C3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31" name="Freeform 293"/>
            <p:cNvSpPr>
              <a:spLocks/>
            </p:cNvSpPr>
            <p:nvPr/>
          </p:nvSpPr>
          <p:spPr bwMode="auto">
            <a:xfrm>
              <a:off x="1996282" y="5429250"/>
              <a:ext cx="273050" cy="131762"/>
            </a:xfrm>
            <a:custGeom>
              <a:avLst/>
              <a:gdLst>
                <a:gd name="T0" fmla="*/ 2147483647 w 172"/>
                <a:gd name="T1" fmla="*/ 2147483647 h 83"/>
                <a:gd name="T2" fmla="*/ 2147483647 w 172"/>
                <a:gd name="T3" fmla="*/ 2147483647 h 83"/>
                <a:gd name="T4" fmla="*/ 2147483647 w 172"/>
                <a:gd name="T5" fmla="*/ 2147483647 h 83"/>
                <a:gd name="T6" fmla="*/ 2147483647 w 172"/>
                <a:gd name="T7" fmla="*/ 2147483647 h 83"/>
                <a:gd name="T8" fmla="*/ 2147483647 w 172"/>
                <a:gd name="T9" fmla="*/ 2147483647 h 83"/>
                <a:gd name="T10" fmla="*/ 2147483647 w 172"/>
                <a:gd name="T11" fmla="*/ 2147483647 h 83"/>
                <a:gd name="T12" fmla="*/ 2147483647 w 172"/>
                <a:gd name="T13" fmla="*/ 0 h 83"/>
                <a:gd name="T14" fmla="*/ 0 w 172"/>
                <a:gd name="T15" fmla="*/ 2147483647 h 83"/>
                <a:gd name="T16" fmla="*/ 2147483647 w 172"/>
                <a:gd name="T17" fmla="*/ 2147483647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83">
                  <a:moveTo>
                    <a:pt x="172" y="83"/>
                  </a:moveTo>
                  <a:lnTo>
                    <a:pt x="172" y="61"/>
                  </a:lnTo>
                  <a:lnTo>
                    <a:pt x="167" y="50"/>
                  </a:lnTo>
                  <a:lnTo>
                    <a:pt x="145" y="33"/>
                  </a:lnTo>
                  <a:lnTo>
                    <a:pt x="6" y="0"/>
                  </a:lnTo>
                  <a:lnTo>
                    <a:pt x="0" y="38"/>
                  </a:lnTo>
                  <a:lnTo>
                    <a:pt x="172" y="83"/>
                  </a:lnTo>
                  <a:close/>
                </a:path>
              </a:pathLst>
            </a:custGeom>
            <a:solidFill>
              <a:srgbClr val="3C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32" name="Freeform 294"/>
            <p:cNvSpPr>
              <a:spLocks/>
            </p:cNvSpPr>
            <p:nvPr/>
          </p:nvSpPr>
          <p:spPr bwMode="auto">
            <a:xfrm>
              <a:off x="1512094" y="4757738"/>
              <a:ext cx="4533900" cy="185737"/>
            </a:xfrm>
            <a:custGeom>
              <a:avLst/>
              <a:gdLst>
                <a:gd name="T0" fmla="*/ 0 w 2856"/>
                <a:gd name="T1" fmla="*/ 2147483647 h 117"/>
                <a:gd name="T2" fmla="*/ 2147483647 w 2856"/>
                <a:gd name="T3" fmla="*/ 2147483647 h 117"/>
                <a:gd name="T4" fmla="*/ 2147483647 w 2856"/>
                <a:gd name="T5" fmla="*/ 0 h 117"/>
                <a:gd name="T6" fmla="*/ 2147483647 w 2856"/>
                <a:gd name="T7" fmla="*/ 2147483647 h 117"/>
                <a:gd name="T8" fmla="*/ 0 w 2856"/>
                <a:gd name="T9" fmla="*/ 214748364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6" h="117">
                  <a:moveTo>
                    <a:pt x="0" y="117"/>
                  </a:moveTo>
                  <a:lnTo>
                    <a:pt x="11" y="100"/>
                  </a:lnTo>
                  <a:lnTo>
                    <a:pt x="2845" y="0"/>
                  </a:lnTo>
                  <a:lnTo>
                    <a:pt x="2856" y="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929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33" name="Freeform 295"/>
            <p:cNvSpPr>
              <a:spLocks/>
            </p:cNvSpPr>
            <p:nvPr/>
          </p:nvSpPr>
          <p:spPr bwMode="auto">
            <a:xfrm>
              <a:off x="1485107" y="4740275"/>
              <a:ext cx="4595813" cy="220662"/>
            </a:xfrm>
            <a:custGeom>
              <a:avLst/>
              <a:gdLst>
                <a:gd name="T0" fmla="*/ 2147483647 w 2895"/>
                <a:gd name="T1" fmla="*/ 0 h 139"/>
                <a:gd name="T2" fmla="*/ 2147483647 w 2895"/>
                <a:gd name="T3" fmla="*/ 0 h 139"/>
                <a:gd name="T4" fmla="*/ 2147483647 w 2895"/>
                <a:gd name="T5" fmla="*/ 2147483647 h 139"/>
                <a:gd name="T6" fmla="*/ 0 w 2895"/>
                <a:gd name="T7" fmla="*/ 2147483647 h 139"/>
                <a:gd name="T8" fmla="*/ 2147483647 w 2895"/>
                <a:gd name="T9" fmla="*/ 2147483647 h 139"/>
                <a:gd name="T10" fmla="*/ 2147483647 w 2895"/>
                <a:gd name="T11" fmla="*/ 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95" h="139">
                  <a:moveTo>
                    <a:pt x="2867" y="0"/>
                  </a:moveTo>
                  <a:lnTo>
                    <a:pt x="2862" y="0"/>
                  </a:lnTo>
                  <a:lnTo>
                    <a:pt x="22" y="100"/>
                  </a:lnTo>
                  <a:lnTo>
                    <a:pt x="0" y="139"/>
                  </a:lnTo>
                  <a:lnTo>
                    <a:pt x="2895" y="39"/>
                  </a:lnTo>
                  <a:lnTo>
                    <a:pt x="2867" y="0"/>
                  </a:lnTo>
                  <a:close/>
                </a:path>
              </a:pathLst>
            </a:custGeom>
            <a:solidFill>
              <a:srgbClr val="2F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34" name="Freeform 296"/>
            <p:cNvSpPr>
              <a:spLocks/>
            </p:cNvSpPr>
            <p:nvPr/>
          </p:nvSpPr>
          <p:spPr bwMode="auto">
            <a:xfrm>
              <a:off x="1291432" y="4494213"/>
              <a:ext cx="34925" cy="79375"/>
            </a:xfrm>
            <a:custGeom>
              <a:avLst/>
              <a:gdLst>
                <a:gd name="T0" fmla="*/ 2147483647 w 22"/>
                <a:gd name="T1" fmla="*/ 2147483647 h 50"/>
                <a:gd name="T2" fmla="*/ 2147483647 w 22"/>
                <a:gd name="T3" fmla="*/ 2147483647 h 50"/>
                <a:gd name="T4" fmla="*/ 2147483647 w 22"/>
                <a:gd name="T5" fmla="*/ 2147483647 h 50"/>
                <a:gd name="T6" fmla="*/ 2147483647 w 22"/>
                <a:gd name="T7" fmla="*/ 2147483647 h 50"/>
                <a:gd name="T8" fmla="*/ 2147483647 w 22"/>
                <a:gd name="T9" fmla="*/ 2147483647 h 50"/>
                <a:gd name="T10" fmla="*/ 2147483647 w 22"/>
                <a:gd name="T11" fmla="*/ 2147483647 h 50"/>
                <a:gd name="T12" fmla="*/ 0 w 22"/>
                <a:gd name="T13" fmla="*/ 2147483647 h 50"/>
                <a:gd name="T14" fmla="*/ 0 w 22"/>
                <a:gd name="T15" fmla="*/ 2147483647 h 50"/>
                <a:gd name="T16" fmla="*/ 2147483647 w 22"/>
                <a:gd name="T17" fmla="*/ 2147483647 h 50"/>
                <a:gd name="T18" fmla="*/ 2147483647 w 22"/>
                <a:gd name="T19" fmla="*/ 0 h 50"/>
                <a:gd name="T20" fmla="*/ 2147483647 w 22"/>
                <a:gd name="T21" fmla="*/ 0 h 50"/>
                <a:gd name="T22" fmla="*/ 2147483647 w 22"/>
                <a:gd name="T23" fmla="*/ 2147483647 h 50"/>
                <a:gd name="T24" fmla="*/ 2147483647 w 22"/>
                <a:gd name="T25" fmla="*/ 2147483647 h 50"/>
                <a:gd name="T26" fmla="*/ 2147483647 w 22"/>
                <a:gd name="T27" fmla="*/ 214748364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50">
                  <a:moveTo>
                    <a:pt x="22" y="27"/>
                  </a:moveTo>
                  <a:lnTo>
                    <a:pt x="22" y="27"/>
                  </a:lnTo>
                  <a:lnTo>
                    <a:pt x="16" y="44"/>
                  </a:lnTo>
                  <a:lnTo>
                    <a:pt x="11" y="50"/>
                  </a:lnTo>
                  <a:lnTo>
                    <a:pt x="5" y="44"/>
                  </a:lnTo>
                  <a:lnTo>
                    <a:pt x="0" y="27"/>
                  </a:lnTo>
                  <a:lnTo>
                    <a:pt x="5" y="11"/>
                  </a:lnTo>
                  <a:lnTo>
                    <a:pt x="11" y="0"/>
                  </a:lnTo>
                  <a:lnTo>
                    <a:pt x="16" y="11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4D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35" name="Freeform 297"/>
            <p:cNvSpPr>
              <a:spLocks/>
            </p:cNvSpPr>
            <p:nvPr/>
          </p:nvSpPr>
          <p:spPr bwMode="auto">
            <a:xfrm>
              <a:off x="1291432" y="4395788"/>
              <a:ext cx="34925" cy="79375"/>
            </a:xfrm>
            <a:custGeom>
              <a:avLst/>
              <a:gdLst>
                <a:gd name="T0" fmla="*/ 2147483647 w 22"/>
                <a:gd name="T1" fmla="*/ 2147483647 h 50"/>
                <a:gd name="T2" fmla="*/ 2147483647 w 22"/>
                <a:gd name="T3" fmla="*/ 2147483647 h 50"/>
                <a:gd name="T4" fmla="*/ 2147483647 w 22"/>
                <a:gd name="T5" fmla="*/ 2147483647 h 50"/>
                <a:gd name="T6" fmla="*/ 2147483647 w 22"/>
                <a:gd name="T7" fmla="*/ 2147483647 h 50"/>
                <a:gd name="T8" fmla="*/ 2147483647 w 22"/>
                <a:gd name="T9" fmla="*/ 2147483647 h 50"/>
                <a:gd name="T10" fmla="*/ 2147483647 w 22"/>
                <a:gd name="T11" fmla="*/ 2147483647 h 50"/>
                <a:gd name="T12" fmla="*/ 0 w 22"/>
                <a:gd name="T13" fmla="*/ 2147483647 h 50"/>
                <a:gd name="T14" fmla="*/ 0 w 22"/>
                <a:gd name="T15" fmla="*/ 2147483647 h 50"/>
                <a:gd name="T16" fmla="*/ 2147483647 w 22"/>
                <a:gd name="T17" fmla="*/ 2147483647 h 50"/>
                <a:gd name="T18" fmla="*/ 2147483647 w 22"/>
                <a:gd name="T19" fmla="*/ 0 h 50"/>
                <a:gd name="T20" fmla="*/ 2147483647 w 22"/>
                <a:gd name="T21" fmla="*/ 0 h 50"/>
                <a:gd name="T22" fmla="*/ 2147483647 w 22"/>
                <a:gd name="T23" fmla="*/ 2147483647 h 50"/>
                <a:gd name="T24" fmla="*/ 2147483647 w 22"/>
                <a:gd name="T25" fmla="*/ 2147483647 h 50"/>
                <a:gd name="T26" fmla="*/ 2147483647 w 22"/>
                <a:gd name="T27" fmla="*/ 214748364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50">
                  <a:moveTo>
                    <a:pt x="22" y="23"/>
                  </a:moveTo>
                  <a:lnTo>
                    <a:pt x="22" y="23"/>
                  </a:lnTo>
                  <a:lnTo>
                    <a:pt x="16" y="45"/>
                  </a:lnTo>
                  <a:lnTo>
                    <a:pt x="11" y="50"/>
                  </a:lnTo>
                  <a:lnTo>
                    <a:pt x="5" y="45"/>
                  </a:lnTo>
                  <a:lnTo>
                    <a:pt x="0" y="23"/>
                  </a:lnTo>
                  <a:lnTo>
                    <a:pt x="5" y="6"/>
                  </a:lnTo>
                  <a:lnTo>
                    <a:pt x="11" y="0"/>
                  </a:lnTo>
                  <a:lnTo>
                    <a:pt x="16" y="6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4D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36" name="Freeform 298"/>
            <p:cNvSpPr>
              <a:spLocks/>
            </p:cNvSpPr>
            <p:nvPr/>
          </p:nvSpPr>
          <p:spPr bwMode="auto">
            <a:xfrm>
              <a:off x="1291432" y="4291013"/>
              <a:ext cx="34925" cy="87312"/>
            </a:xfrm>
            <a:custGeom>
              <a:avLst/>
              <a:gdLst>
                <a:gd name="T0" fmla="*/ 2147483647 w 22"/>
                <a:gd name="T1" fmla="*/ 2147483647 h 55"/>
                <a:gd name="T2" fmla="*/ 2147483647 w 22"/>
                <a:gd name="T3" fmla="*/ 2147483647 h 55"/>
                <a:gd name="T4" fmla="*/ 2147483647 w 22"/>
                <a:gd name="T5" fmla="*/ 2147483647 h 55"/>
                <a:gd name="T6" fmla="*/ 2147483647 w 22"/>
                <a:gd name="T7" fmla="*/ 2147483647 h 55"/>
                <a:gd name="T8" fmla="*/ 2147483647 w 22"/>
                <a:gd name="T9" fmla="*/ 2147483647 h 55"/>
                <a:gd name="T10" fmla="*/ 2147483647 w 22"/>
                <a:gd name="T11" fmla="*/ 2147483647 h 55"/>
                <a:gd name="T12" fmla="*/ 0 w 22"/>
                <a:gd name="T13" fmla="*/ 2147483647 h 55"/>
                <a:gd name="T14" fmla="*/ 0 w 22"/>
                <a:gd name="T15" fmla="*/ 2147483647 h 55"/>
                <a:gd name="T16" fmla="*/ 2147483647 w 22"/>
                <a:gd name="T17" fmla="*/ 2147483647 h 55"/>
                <a:gd name="T18" fmla="*/ 2147483647 w 22"/>
                <a:gd name="T19" fmla="*/ 0 h 55"/>
                <a:gd name="T20" fmla="*/ 2147483647 w 22"/>
                <a:gd name="T21" fmla="*/ 0 h 55"/>
                <a:gd name="T22" fmla="*/ 2147483647 w 22"/>
                <a:gd name="T23" fmla="*/ 2147483647 h 55"/>
                <a:gd name="T24" fmla="*/ 2147483647 w 22"/>
                <a:gd name="T25" fmla="*/ 2147483647 h 55"/>
                <a:gd name="T26" fmla="*/ 2147483647 w 22"/>
                <a:gd name="T27" fmla="*/ 2147483647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55">
                  <a:moveTo>
                    <a:pt x="22" y="28"/>
                  </a:moveTo>
                  <a:lnTo>
                    <a:pt x="22" y="28"/>
                  </a:lnTo>
                  <a:lnTo>
                    <a:pt x="16" y="44"/>
                  </a:lnTo>
                  <a:lnTo>
                    <a:pt x="11" y="55"/>
                  </a:lnTo>
                  <a:lnTo>
                    <a:pt x="5" y="44"/>
                  </a:lnTo>
                  <a:lnTo>
                    <a:pt x="0" y="28"/>
                  </a:lnTo>
                  <a:lnTo>
                    <a:pt x="5" y="11"/>
                  </a:lnTo>
                  <a:lnTo>
                    <a:pt x="11" y="0"/>
                  </a:lnTo>
                  <a:lnTo>
                    <a:pt x="16" y="11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4D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37" name="Freeform 299"/>
            <p:cNvSpPr>
              <a:spLocks/>
            </p:cNvSpPr>
            <p:nvPr/>
          </p:nvSpPr>
          <p:spPr bwMode="auto">
            <a:xfrm>
              <a:off x="1291432" y="4194175"/>
              <a:ext cx="34925" cy="79375"/>
            </a:xfrm>
            <a:custGeom>
              <a:avLst/>
              <a:gdLst>
                <a:gd name="T0" fmla="*/ 2147483647 w 22"/>
                <a:gd name="T1" fmla="*/ 2147483647 h 50"/>
                <a:gd name="T2" fmla="*/ 2147483647 w 22"/>
                <a:gd name="T3" fmla="*/ 2147483647 h 50"/>
                <a:gd name="T4" fmla="*/ 2147483647 w 22"/>
                <a:gd name="T5" fmla="*/ 2147483647 h 50"/>
                <a:gd name="T6" fmla="*/ 2147483647 w 22"/>
                <a:gd name="T7" fmla="*/ 2147483647 h 50"/>
                <a:gd name="T8" fmla="*/ 2147483647 w 22"/>
                <a:gd name="T9" fmla="*/ 2147483647 h 50"/>
                <a:gd name="T10" fmla="*/ 2147483647 w 22"/>
                <a:gd name="T11" fmla="*/ 2147483647 h 50"/>
                <a:gd name="T12" fmla="*/ 0 w 22"/>
                <a:gd name="T13" fmla="*/ 2147483647 h 50"/>
                <a:gd name="T14" fmla="*/ 0 w 22"/>
                <a:gd name="T15" fmla="*/ 2147483647 h 50"/>
                <a:gd name="T16" fmla="*/ 2147483647 w 22"/>
                <a:gd name="T17" fmla="*/ 2147483647 h 50"/>
                <a:gd name="T18" fmla="*/ 2147483647 w 22"/>
                <a:gd name="T19" fmla="*/ 0 h 50"/>
                <a:gd name="T20" fmla="*/ 2147483647 w 22"/>
                <a:gd name="T21" fmla="*/ 0 h 50"/>
                <a:gd name="T22" fmla="*/ 2147483647 w 22"/>
                <a:gd name="T23" fmla="*/ 2147483647 h 50"/>
                <a:gd name="T24" fmla="*/ 2147483647 w 22"/>
                <a:gd name="T25" fmla="*/ 2147483647 h 50"/>
                <a:gd name="T26" fmla="*/ 2147483647 w 22"/>
                <a:gd name="T27" fmla="*/ 214748364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50">
                  <a:moveTo>
                    <a:pt x="22" y="27"/>
                  </a:moveTo>
                  <a:lnTo>
                    <a:pt x="22" y="27"/>
                  </a:lnTo>
                  <a:lnTo>
                    <a:pt x="16" y="44"/>
                  </a:lnTo>
                  <a:lnTo>
                    <a:pt x="11" y="50"/>
                  </a:lnTo>
                  <a:lnTo>
                    <a:pt x="5" y="44"/>
                  </a:lnTo>
                  <a:lnTo>
                    <a:pt x="0" y="27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4D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38" name="Freeform 300"/>
            <p:cNvSpPr>
              <a:spLocks/>
            </p:cNvSpPr>
            <p:nvPr/>
          </p:nvSpPr>
          <p:spPr bwMode="auto">
            <a:xfrm>
              <a:off x="3283744" y="5260975"/>
              <a:ext cx="239713" cy="106362"/>
            </a:xfrm>
            <a:custGeom>
              <a:avLst/>
              <a:gdLst>
                <a:gd name="T0" fmla="*/ 2147483647 w 151"/>
                <a:gd name="T1" fmla="*/ 2147483647 h 67"/>
                <a:gd name="T2" fmla="*/ 2147483647 w 151"/>
                <a:gd name="T3" fmla="*/ 2147483647 h 67"/>
                <a:gd name="T4" fmla="*/ 2147483647 w 151"/>
                <a:gd name="T5" fmla="*/ 2147483647 h 67"/>
                <a:gd name="T6" fmla="*/ 2147483647 w 151"/>
                <a:gd name="T7" fmla="*/ 2147483647 h 67"/>
                <a:gd name="T8" fmla="*/ 2147483647 w 151"/>
                <a:gd name="T9" fmla="*/ 2147483647 h 67"/>
                <a:gd name="T10" fmla="*/ 0 w 151"/>
                <a:gd name="T11" fmla="*/ 2147483647 h 67"/>
                <a:gd name="T12" fmla="*/ 2147483647 w 151"/>
                <a:gd name="T13" fmla="*/ 0 h 67"/>
                <a:gd name="T14" fmla="*/ 2147483647 w 151"/>
                <a:gd name="T15" fmla="*/ 0 h 67"/>
                <a:gd name="T16" fmla="*/ 2147483647 w 151"/>
                <a:gd name="T17" fmla="*/ 2147483647 h 67"/>
                <a:gd name="T18" fmla="*/ 2147483647 w 151"/>
                <a:gd name="T19" fmla="*/ 2147483647 h 67"/>
                <a:gd name="T20" fmla="*/ 2147483647 w 151"/>
                <a:gd name="T21" fmla="*/ 2147483647 h 67"/>
                <a:gd name="T22" fmla="*/ 2147483647 w 151"/>
                <a:gd name="T23" fmla="*/ 2147483647 h 67"/>
                <a:gd name="T24" fmla="*/ 2147483647 w 151"/>
                <a:gd name="T25" fmla="*/ 2147483647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1" h="67">
                  <a:moveTo>
                    <a:pt x="151" y="6"/>
                  </a:moveTo>
                  <a:lnTo>
                    <a:pt x="145" y="61"/>
                  </a:lnTo>
                  <a:lnTo>
                    <a:pt x="101" y="67"/>
                  </a:lnTo>
                  <a:lnTo>
                    <a:pt x="51" y="67"/>
                  </a:lnTo>
                  <a:lnTo>
                    <a:pt x="0" y="56"/>
                  </a:lnTo>
                  <a:lnTo>
                    <a:pt x="17" y="0"/>
                  </a:lnTo>
                  <a:lnTo>
                    <a:pt x="73" y="11"/>
                  </a:lnTo>
                  <a:lnTo>
                    <a:pt x="117" y="11"/>
                  </a:lnTo>
                  <a:lnTo>
                    <a:pt x="134" y="11"/>
                  </a:lnTo>
                  <a:lnTo>
                    <a:pt x="151" y="6"/>
                  </a:lnTo>
                  <a:close/>
                </a:path>
              </a:pathLst>
            </a:custGeom>
            <a:solidFill>
              <a:srgbClr val="929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39" name="Freeform 301"/>
            <p:cNvSpPr>
              <a:spLocks/>
            </p:cNvSpPr>
            <p:nvPr/>
          </p:nvSpPr>
          <p:spPr bwMode="auto">
            <a:xfrm>
              <a:off x="3240882" y="5216525"/>
              <a:ext cx="0" cy="9525"/>
            </a:xfrm>
            <a:custGeom>
              <a:avLst/>
              <a:gdLst>
                <a:gd name="T0" fmla="*/ 2147483647 h 6"/>
                <a:gd name="T1" fmla="*/ 2147483647 h 6"/>
                <a:gd name="T2" fmla="*/ 2147483647 h 6"/>
                <a:gd name="T3" fmla="*/ 0 h 6"/>
                <a:gd name="T4" fmla="*/ 2147483647 h 6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525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40" name="Freeform 302"/>
            <p:cNvSpPr>
              <a:spLocks/>
            </p:cNvSpPr>
            <p:nvPr/>
          </p:nvSpPr>
          <p:spPr bwMode="auto">
            <a:xfrm>
              <a:off x="3240882" y="5172075"/>
              <a:ext cx="17463" cy="61912"/>
            </a:xfrm>
            <a:custGeom>
              <a:avLst/>
              <a:gdLst>
                <a:gd name="T0" fmla="*/ 0 w 11"/>
                <a:gd name="T1" fmla="*/ 2147483647 h 39"/>
                <a:gd name="T2" fmla="*/ 0 w 11"/>
                <a:gd name="T3" fmla="*/ 2147483647 h 39"/>
                <a:gd name="T4" fmla="*/ 0 w 11"/>
                <a:gd name="T5" fmla="*/ 2147483647 h 39"/>
                <a:gd name="T6" fmla="*/ 2147483647 w 11"/>
                <a:gd name="T7" fmla="*/ 2147483647 h 39"/>
                <a:gd name="T8" fmla="*/ 2147483647 w 11"/>
                <a:gd name="T9" fmla="*/ 0 h 39"/>
                <a:gd name="T10" fmla="*/ 0 w 11"/>
                <a:gd name="T11" fmla="*/ 214748364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9">
                  <a:moveTo>
                    <a:pt x="0" y="28"/>
                  </a:moveTo>
                  <a:lnTo>
                    <a:pt x="0" y="34"/>
                  </a:lnTo>
                  <a:lnTo>
                    <a:pt x="5" y="39"/>
                  </a:lnTo>
                  <a:lnTo>
                    <a:pt x="11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57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41" name="Freeform 303"/>
            <p:cNvSpPr>
              <a:spLocks/>
            </p:cNvSpPr>
            <p:nvPr/>
          </p:nvSpPr>
          <p:spPr bwMode="auto">
            <a:xfrm>
              <a:off x="3248819" y="5137150"/>
              <a:ext cx="26988" cy="96837"/>
            </a:xfrm>
            <a:custGeom>
              <a:avLst/>
              <a:gdLst>
                <a:gd name="T0" fmla="*/ 2147483647 w 17"/>
                <a:gd name="T1" fmla="*/ 2147483647 h 61"/>
                <a:gd name="T2" fmla="*/ 0 w 17"/>
                <a:gd name="T3" fmla="*/ 2147483647 h 61"/>
                <a:gd name="T4" fmla="*/ 0 w 17"/>
                <a:gd name="T5" fmla="*/ 2147483647 h 61"/>
                <a:gd name="T6" fmla="*/ 2147483647 w 17"/>
                <a:gd name="T7" fmla="*/ 2147483647 h 61"/>
                <a:gd name="T8" fmla="*/ 2147483647 w 17"/>
                <a:gd name="T9" fmla="*/ 0 h 61"/>
                <a:gd name="T10" fmla="*/ 2147483647 w 17"/>
                <a:gd name="T11" fmla="*/ 2147483647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61">
                  <a:moveTo>
                    <a:pt x="6" y="22"/>
                  </a:moveTo>
                  <a:lnTo>
                    <a:pt x="0" y="61"/>
                  </a:lnTo>
                  <a:lnTo>
                    <a:pt x="6" y="61"/>
                  </a:lnTo>
                  <a:lnTo>
                    <a:pt x="17" y="0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5E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42" name="Freeform 304"/>
            <p:cNvSpPr>
              <a:spLocks/>
            </p:cNvSpPr>
            <p:nvPr/>
          </p:nvSpPr>
          <p:spPr bwMode="auto">
            <a:xfrm>
              <a:off x="3258344" y="5092700"/>
              <a:ext cx="25400" cy="150812"/>
            </a:xfrm>
            <a:custGeom>
              <a:avLst/>
              <a:gdLst>
                <a:gd name="T0" fmla="*/ 2147483647 w 16"/>
                <a:gd name="T1" fmla="*/ 2147483647 h 95"/>
                <a:gd name="T2" fmla="*/ 0 w 16"/>
                <a:gd name="T3" fmla="*/ 2147483647 h 95"/>
                <a:gd name="T4" fmla="*/ 0 w 16"/>
                <a:gd name="T5" fmla="*/ 2147483647 h 95"/>
                <a:gd name="T6" fmla="*/ 2147483647 w 16"/>
                <a:gd name="T7" fmla="*/ 2147483647 h 95"/>
                <a:gd name="T8" fmla="*/ 2147483647 w 16"/>
                <a:gd name="T9" fmla="*/ 0 h 95"/>
                <a:gd name="T10" fmla="*/ 2147483647 w 16"/>
                <a:gd name="T11" fmla="*/ 2147483647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95">
                  <a:moveTo>
                    <a:pt x="11" y="28"/>
                  </a:moveTo>
                  <a:lnTo>
                    <a:pt x="0" y="89"/>
                  </a:lnTo>
                  <a:lnTo>
                    <a:pt x="11" y="95"/>
                  </a:lnTo>
                  <a:lnTo>
                    <a:pt x="16" y="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636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43" name="Freeform 305"/>
            <p:cNvSpPr>
              <a:spLocks/>
            </p:cNvSpPr>
            <p:nvPr/>
          </p:nvSpPr>
          <p:spPr bwMode="auto">
            <a:xfrm>
              <a:off x="3275807" y="5049838"/>
              <a:ext cx="26988" cy="193675"/>
            </a:xfrm>
            <a:custGeom>
              <a:avLst/>
              <a:gdLst>
                <a:gd name="T0" fmla="*/ 2147483647 w 17"/>
                <a:gd name="T1" fmla="*/ 2147483647 h 122"/>
                <a:gd name="T2" fmla="*/ 0 w 17"/>
                <a:gd name="T3" fmla="*/ 2147483647 h 122"/>
                <a:gd name="T4" fmla="*/ 0 w 17"/>
                <a:gd name="T5" fmla="*/ 2147483647 h 122"/>
                <a:gd name="T6" fmla="*/ 2147483647 w 17"/>
                <a:gd name="T7" fmla="*/ 2147483647 h 122"/>
                <a:gd name="T8" fmla="*/ 2147483647 w 17"/>
                <a:gd name="T9" fmla="*/ 0 h 122"/>
                <a:gd name="T10" fmla="*/ 2147483647 w 17"/>
                <a:gd name="T11" fmla="*/ 2147483647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22">
                  <a:moveTo>
                    <a:pt x="5" y="27"/>
                  </a:moveTo>
                  <a:lnTo>
                    <a:pt x="0" y="122"/>
                  </a:lnTo>
                  <a:lnTo>
                    <a:pt x="5" y="122"/>
                  </a:lnTo>
                  <a:lnTo>
                    <a:pt x="17" y="0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686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44" name="Freeform 306"/>
            <p:cNvSpPr>
              <a:spLocks/>
            </p:cNvSpPr>
            <p:nvPr/>
          </p:nvSpPr>
          <p:spPr bwMode="auto">
            <a:xfrm>
              <a:off x="3283744" y="5013325"/>
              <a:ext cx="36513" cy="230187"/>
            </a:xfrm>
            <a:custGeom>
              <a:avLst/>
              <a:gdLst>
                <a:gd name="T0" fmla="*/ 2147483647 w 23"/>
                <a:gd name="T1" fmla="*/ 2147483647 h 145"/>
                <a:gd name="T2" fmla="*/ 0 w 23"/>
                <a:gd name="T3" fmla="*/ 2147483647 h 145"/>
                <a:gd name="T4" fmla="*/ 0 w 23"/>
                <a:gd name="T5" fmla="*/ 2147483647 h 145"/>
                <a:gd name="T6" fmla="*/ 2147483647 w 23"/>
                <a:gd name="T7" fmla="*/ 2147483647 h 145"/>
                <a:gd name="T8" fmla="*/ 2147483647 w 23"/>
                <a:gd name="T9" fmla="*/ 0 h 145"/>
                <a:gd name="T10" fmla="*/ 2147483647 w 23"/>
                <a:gd name="T11" fmla="*/ 214748364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45">
                  <a:moveTo>
                    <a:pt x="12" y="23"/>
                  </a:moveTo>
                  <a:lnTo>
                    <a:pt x="0" y="145"/>
                  </a:lnTo>
                  <a:lnTo>
                    <a:pt x="6" y="145"/>
                  </a:lnTo>
                  <a:lnTo>
                    <a:pt x="23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6E7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45" name="Freeform 307"/>
            <p:cNvSpPr>
              <a:spLocks/>
            </p:cNvSpPr>
            <p:nvPr/>
          </p:nvSpPr>
          <p:spPr bwMode="auto">
            <a:xfrm>
              <a:off x="3293269" y="5005388"/>
              <a:ext cx="34925" cy="246062"/>
            </a:xfrm>
            <a:custGeom>
              <a:avLst/>
              <a:gdLst>
                <a:gd name="T0" fmla="*/ 2147483647 w 22"/>
                <a:gd name="T1" fmla="*/ 0 h 155"/>
                <a:gd name="T2" fmla="*/ 2147483647 w 22"/>
                <a:gd name="T3" fmla="*/ 2147483647 h 155"/>
                <a:gd name="T4" fmla="*/ 0 w 22"/>
                <a:gd name="T5" fmla="*/ 2147483647 h 155"/>
                <a:gd name="T6" fmla="*/ 0 w 22"/>
                <a:gd name="T7" fmla="*/ 2147483647 h 155"/>
                <a:gd name="T8" fmla="*/ 2147483647 w 22"/>
                <a:gd name="T9" fmla="*/ 2147483647 h 155"/>
                <a:gd name="T10" fmla="*/ 2147483647 w 22"/>
                <a:gd name="T11" fmla="*/ 0 h 155"/>
                <a:gd name="T12" fmla="*/ 2147483647 w 2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55">
                  <a:moveTo>
                    <a:pt x="17" y="0"/>
                  </a:moveTo>
                  <a:lnTo>
                    <a:pt x="17" y="5"/>
                  </a:lnTo>
                  <a:lnTo>
                    <a:pt x="0" y="150"/>
                  </a:lnTo>
                  <a:lnTo>
                    <a:pt x="6" y="155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37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46" name="Freeform 308"/>
            <p:cNvSpPr>
              <a:spLocks/>
            </p:cNvSpPr>
            <p:nvPr/>
          </p:nvSpPr>
          <p:spPr bwMode="auto">
            <a:xfrm>
              <a:off x="3302794" y="5005388"/>
              <a:ext cx="34925" cy="246062"/>
            </a:xfrm>
            <a:custGeom>
              <a:avLst/>
              <a:gdLst>
                <a:gd name="T0" fmla="*/ 2147483647 w 22"/>
                <a:gd name="T1" fmla="*/ 0 h 155"/>
                <a:gd name="T2" fmla="*/ 0 w 22"/>
                <a:gd name="T3" fmla="*/ 2147483647 h 155"/>
                <a:gd name="T4" fmla="*/ 0 w 22"/>
                <a:gd name="T5" fmla="*/ 2147483647 h 155"/>
                <a:gd name="T6" fmla="*/ 2147483647 w 22"/>
                <a:gd name="T7" fmla="*/ 2147483647 h 155"/>
                <a:gd name="T8" fmla="*/ 2147483647 w 22"/>
                <a:gd name="T9" fmla="*/ 0 h 155"/>
                <a:gd name="T10" fmla="*/ 2147483647 w 2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55">
                  <a:moveTo>
                    <a:pt x="16" y="0"/>
                  </a:moveTo>
                  <a:lnTo>
                    <a:pt x="0" y="155"/>
                  </a:lnTo>
                  <a:lnTo>
                    <a:pt x="5" y="155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97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47" name="Freeform 309"/>
            <p:cNvSpPr>
              <a:spLocks/>
            </p:cNvSpPr>
            <p:nvPr/>
          </p:nvSpPr>
          <p:spPr bwMode="auto">
            <a:xfrm>
              <a:off x="3310732" y="5005388"/>
              <a:ext cx="34925" cy="246062"/>
            </a:xfrm>
            <a:custGeom>
              <a:avLst/>
              <a:gdLst>
                <a:gd name="T0" fmla="*/ 2147483647 w 22"/>
                <a:gd name="T1" fmla="*/ 0 h 155"/>
                <a:gd name="T2" fmla="*/ 0 w 22"/>
                <a:gd name="T3" fmla="*/ 2147483647 h 155"/>
                <a:gd name="T4" fmla="*/ 0 w 22"/>
                <a:gd name="T5" fmla="*/ 2147483647 h 155"/>
                <a:gd name="T6" fmla="*/ 2147483647 w 22"/>
                <a:gd name="T7" fmla="*/ 2147483647 h 155"/>
                <a:gd name="T8" fmla="*/ 2147483647 w 22"/>
                <a:gd name="T9" fmla="*/ 0 h 155"/>
                <a:gd name="T10" fmla="*/ 2147483647 w 2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55">
                  <a:moveTo>
                    <a:pt x="17" y="0"/>
                  </a:moveTo>
                  <a:lnTo>
                    <a:pt x="0" y="155"/>
                  </a:lnTo>
                  <a:lnTo>
                    <a:pt x="6" y="155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E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48" name="Freeform 310"/>
            <p:cNvSpPr>
              <a:spLocks/>
            </p:cNvSpPr>
            <p:nvPr/>
          </p:nvSpPr>
          <p:spPr bwMode="auto">
            <a:xfrm>
              <a:off x="3320257" y="4995863"/>
              <a:ext cx="44450" cy="255587"/>
            </a:xfrm>
            <a:custGeom>
              <a:avLst/>
              <a:gdLst>
                <a:gd name="T0" fmla="*/ 2147483647 w 28"/>
                <a:gd name="T1" fmla="*/ 2147483647 h 161"/>
                <a:gd name="T2" fmla="*/ 0 w 28"/>
                <a:gd name="T3" fmla="*/ 2147483647 h 161"/>
                <a:gd name="T4" fmla="*/ 0 w 28"/>
                <a:gd name="T5" fmla="*/ 2147483647 h 161"/>
                <a:gd name="T6" fmla="*/ 2147483647 w 28"/>
                <a:gd name="T7" fmla="*/ 2147483647 h 161"/>
                <a:gd name="T8" fmla="*/ 2147483647 w 28"/>
                <a:gd name="T9" fmla="*/ 0 h 161"/>
                <a:gd name="T10" fmla="*/ 2147483647 w 28"/>
                <a:gd name="T11" fmla="*/ 2147483647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61">
                  <a:moveTo>
                    <a:pt x="16" y="6"/>
                  </a:moveTo>
                  <a:lnTo>
                    <a:pt x="0" y="161"/>
                  </a:lnTo>
                  <a:lnTo>
                    <a:pt x="5" y="161"/>
                  </a:lnTo>
                  <a:lnTo>
                    <a:pt x="28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848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49" name="Freeform 311"/>
            <p:cNvSpPr>
              <a:spLocks/>
            </p:cNvSpPr>
            <p:nvPr/>
          </p:nvSpPr>
          <p:spPr bwMode="auto">
            <a:xfrm>
              <a:off x="3328194" y="4995863"/>
              <a:ext cx="44450" cy="265112"/>
            </a:xfrm>
            <a:custGeom>
              <a:avLst/>
              <a:gdLst>
                <a:gd name="T0" fmla="*/ 2147483647 w 28"/>
                <a:gd name="T1" fmla="*/ 0 h 167"/>
                <a:gd name="T2" fmla="*/ 0 w 28"/>
                <a:gd name="T3" fmla="*/ 2147483647 h 167"/>
                <a:gd name="T4" fmla="*/ 0 w 28"/>
                <a:gd name="T5" fmla="*/ 2147483647 h 167"/>
                <a:gd name="T6" fmla="*/ 2147483647 w 28"/>
                <a:gd name="T7" fmla="*/ 2147483647 h 167"/>
                <a:gd name="T8" fmla="*/ 2147483647 w 28"/>
                <a:gd name="T9" fmla="*/ 0 h 167"/>
                <a:gd name="T10" fmla="*/ 2147483647 w 28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67">
                  <a:moveTo>
                    <a:pt x="23" y="0"/>
                  </a:moveTo>
                  <a:lnTo>
                    <a:pt x="0" y="161"/>
                  </a:lnTo>
                  <a:lnTo>
                    <a:pt x="6" y="167"/>
                  </a:lnTo>
                  <a:lnTo>
                    <a:pt x="2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A8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50" name="Freeform 312"/>
            <p:cNvSpPr>
              <a:spLocks/>
            </p:cNvSpPr>
            <p:nvPr/>
          </p:nvSpPr>
          <p:spPr bwMode="auto">
            <a:xfrm>
              <a:off x="3337719" y="4995863"/>
              <a:ext cx="44450" cy="265112"/>
            </a:xfrm>
            <a:custGeom>
              <a:avLst/>
              <a:gdLst>
                <a:gd name="T0" fmla="*/ 2147483647 w 28"/>
                <a:gd name="T1" fmla="*/ 0 h 167"/>
                <a:gd name="T2" fmla="*/ 0 w 28"/>
                <a:gd name="T3" fmla="*/ 2147483647 h 167"/>
                <a:gd name="T4" fmla="*/ 0 w 28"/>
                <a:gd name="T5" fmla="*/ 2147483647 h 167"/>
                <a:gd name="T6" fmla="*/ 2147483647 w 28"/>
                <a:gd name="T7" fmla="*/ 2147483647 h 167"/>
                <a:gd name="T8" fmla="*/ 2147483647 w 28"/>
                <a:gd name="T9" fmla="*/ 0 h 167"/>
                <a:gd name="T10" fmla="*/ 2147483647 w 28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67">
                  <a:moveTo>
                    <a:pt x="22" y="0"/>
                  </a:moveTo>
                  <a:lnTo>
                    <a:pt x="0" y="167"/>
                  </a:lnTo>
                  <a:lnTo>
                    <a:pt x="5" y="167"/>
                  </a:lnTo>
                  <a:lnTo>
                    <a:pt x="2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F9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51" name="Freeform 313"/>
            <p:cNvSpPr>
              <a:spLocks/>
            </p:cNvSpPr>
            <p:nvPr/>
          </p:nvSpPr>
          <p:spPr bwMode="auto">
            <a:xfrm>
              <a:off x="3345657" y="4995863"/>
              <a:ext cx="44450" cy="265112"/>
            </a:xfrm>
            <a:custGeom>
              <a:avLst/>
              <a:gdLst>
                <a:gd name="T0" fmla="*/ 2147483647 w 28"/>
                <a:gd name="T1" fmla="*/ 0 h 167"/>
                <a:gd name="T2" fmla="*/ 0 w 28"/>
                <a:gd name="T3" fmla="*/ 2147483647 h 167"/>
                <a:gd name="T4" fmla="*/ 0 w 28"/>
                <a:gd name="T5" fmla="*/ 2147483647 h 167"/>
                <a:gd name="T6" fmla="*/ 2147483647 w 28"/>
                <a:gd name="T7" fmla="*/ 2147483647 h 167"/>
                <a:gd name="T8" fmla="*/ 2147483647 w 28"/>
                <a:gd name="T9" fmla="*/ 0 h 167"/>
                <a:gd name="T10" fmla="*/ 2147483647 w 28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67">
                  <a:moveTo>
                    <a:pt x="23" y="0"/>
                  </a:moveTo>
                  <a:lnTo>
                    <a:pt x="0" y="167"/>
                  </a:lnTo>
                  <a:lnTo>
                    <a:pt x="12" y="167"/>
                  </a:lnTo>
                  <a:lnTo>
                    <a:pt x="2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5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52" name="Freeform 314"/>
            <p:cNvSpPr>
              <a:spLocks/>
            </p:cNvSpPr>
            <p:nvPr/>
          </p:nvSpPr>
          <p:spPr bwMode="auto">
            <a:xfrm>
              <a:off x="3364707" y="4995863"/>
              <a:ext cx="34925" cy="265112"/>
            </a:xfrm>
            <a:custGeom>
              <a:avLst/>
              <a:gdLst>
                <a:gd name="T0" fmla="*/ 2147483647 w 22"/>
                <a:gd name="T1" fmla="*/ 0 h 167"/>
                <a:gd name="T2" fmla="*/ 0 w 22"/>
                <a:gd name="T3" fmla="*/ 2147483647 h 167"/>
                <a:gd name="T4" fmla="*/ 0 w 22"/>
                <a:gd name="T5" fmla="*/ 2147483647 h 167"/>
                <a:gd name="T6" fmla="*/ 2147483647 w 22"/>
                <a:gd name="T7" fmla="*/ 2147483647 h 167"/>
                <a:gd name="T8" fmla="*/ 2147483647 w 22"/>
                <a:gd name="T9" fmla="*/ 0 h 167"/>
                <a:gd name="T10" fmla="*/ 2147483647 w 22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67">
                  <a:moveTo>
                    <a:pt x="16" y="0"/>
                  </a:moveTo>
                  <a:lnTo>
                    <a:pt x="0" y="167"/>
                  </a:lnTo>
                  <a:lnTo>
                    <a:pt x="5" y="167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A9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53" name="Freeform 315"/>
            <p:cNvSpPr>
              <a:spLocks/>
            </p:cNvSpPr>
            <p:nvPr/>
          </p:nvSpPr>
          <p:spPr bwMode="auto">
            <a:xfrm>
              <a:off x="3372644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17" y="0"/>
                  </a:moveTo>
                  <a:lnTo>
                    <a:pt x="0" y="167"/>
                  </a:lnTo>
                  <a:lnTo>
                    <a:pt x="11" y="173"/>
                  </a:lnTo>
                  <a:lnTo>
                    <a:pt x="2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FA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54" name="Freeform 316"/>
            <p:cNvSpPr>
              <a:spLocks/>
            </p:cNvSpPr>
            <p:nvPr/>
          </p:nvSpPr>
          <p:spPr bwMode="auto">
            <a:xfrm>
              <a:off x="3390107" y="4995863"/>
              <a:ext cx="34925" cy="274637"/>
            </a:xfrm>
            <a:custGeom>
              <a:avLst/>
              <a:gdLst>
                <a:gd name="T0" fmla="*/ 2147483647 w 22"/>
                <a:gd name="T1" fmla="*/ 0 h 173"/>
                <a:gd name="T2" fmla="*/ 0 w 22"/>
                <a:gd name="T3" fmla="*/ 2147483647 h 173"/>
                <a:gd name="T4" fmla="*/ 0 w 22"/>
                <a:gd name="T5" fmla="*/ 2147483647 h 173"/>
                <a:gd name="T6" fmla="*/ 2147483647 w 22"/>
                <a:gd name="T7" fmla="*/ 2147483647 h 173"/>
                <a:gd name="T8" fmla="*/ 2147483647 w 22"/>
                <a:gd name="T9" fmla="*/ 0 h 173"/>
                <a:gd name="T10" fmla="*/ 2147483647 w 22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3">
                  <a:moveTo>
                    <a:pt x="17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A9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55" name="Freeform 317"/>
            <p:cNvSpPr>
              <a:spLocks/>
            </p:cNvSpPr>
            <p:nvPr/>
          </p:nvSpPr>
          <p:spPr bwMode="auto">
            <a:xfrm>
              <a:off x="3399632" y="4995863"/>
              <a:ext cx="34925" cy="274637"/>
            </a:xfrm>
            <a:custGeom>
              <a:avLst/>
              <a:gdLst>
                <a:gd name="T0" fmla="*/ 2147483647 w 22"/>
                <a:gd name="T1" fmla="*/ 0 h 173"/>
                <a:gd name="T2" fmla="*/ 0 w 22"/>
                <a:gd name="T3" fmla="*/ 2147483647 h 173"/>
                <a:gd name="T4" fmla="*/ 0 w 22"/>
                <a:gd name="T5" fmla="*/ 2147483647 h 173"/>
                <a:gd name="T6" fmla="*/ 0 w 22"/>
                <a:gd name="T7" fmla="*/ 2147483647 h 173"/>
                <a:gd name="T8" fmla="*/ 2147483647 w 22"/>
                <a:gd name="T9" fmla="*/ 0 h 173"/>
                <a:gd name="T10" fmla="*/ 2147483647 w 22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3">
                  <a:moveTo>
                    <a:pt x="16" y="0"/>
                  </a:moveTo>
                  <a:lnTo>
                    <a:pt x="0" y="173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5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56" name="Freeform 318"/>
            <p:cNvSpPr>
              <a:spLocks/>
            </p:cNvSpPr>
            <p:nvPr/>
          </p:nvSpPr>
          <p:spPr bwMode="auto">
            <a:xfrm>
              <a:off x="3399632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2" y="0"/>
                  </a:moveTo>
                  <a:lnTo>
                    <a:pt x="0" y="173"/>
                  </a:lnTo>
                  <a:lnTo>
                    <a:pt x="5" y="173"/>
                  </a:lnTo>
                  <a:lnTo>
                    <a:pt x="2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F9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57" name="Freeform 319"/>
            <p:cNvSpPr>
              <a:spLocks/>
            </p:cNvSpPr>
            <p:nvPr/>
          </p:nvSpPr>
          <p:spPr bwMode="auto">
            <a:xfrm>
              <a:off x="3407569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3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A8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58" name="Freeform 320"/>
            <p:cNvSpPr>
              <a:spLocks/>
            </p:cNvSpPr>
            <p:nvPr/>
          </p:nvSpPr>
          <p:spPr bwMode="auto">
            <a:xfrm>
              <a:off x="3417094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2" y="0"/>
                  </a:moveTo>
                  <a:lnTo>
                    <a:pt x="0" y="173"/>
                  </a:lnTo>
                  <a:lnTo>
                    <a:pt x="5" y="173"/>
                  </a:lnTo>
                  <a:lnTo>
                    <a:pt x="2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48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59" name="Freeform 321"/>
            <p:cNvSpPr>
              <a:spLocks/>
            </p:cNvSpPr>
            <p:nvPr/>
          </p:nvSpPr>
          <p:spPr bwMode="auto">
            <a:xfrm>
              <a:off x="3425032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3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E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60" name="Freeform 322"/>
            <p:cNvSpPr>
              <a:spLocks/>
            </p:cNvSpPr>
            <p:nvPr/>
          </p:nvSpPr>
          <p:spPr bwMode="auto">
            <a:xfrm>
              <a:off x="3434557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2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797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61" name="Freeform 323"/>
            <p:cNvSpPr>
              <a:spLocks/>
            </p:cNvSpPr>
            <p:nvPr/>
          </p:nvSpPr>
          <p:spPr bwMode="auto">
            <a:xfrm>
              <a:off x="3444082" y="4995863"/>
              <a:ext cx="34925" cy="274637"/>
            </a:xfrm>
            <a:custGeom>
              <a:avLst/>
              <a:gdLst>
                <a:gd name="T0" fmla="*/ 2147483647 w 22"/>
                <a:gd name="T1" fmla="*/ 0 h 173"/>
                <a:gd name="T2" fmla="*/ 0 w 22"/>
                <a:gd name="T3" fmla="*/ 2147483647 h 173"/>
                <a:gd name="T4" fmla="*/ 0 w 22"/>
                <a:gd name="T5" fmla="*/ 2147483647 h 173"/>
                <a:gd name="T6" fmla="*/ 2147483647 w 22"/>
                <a:gd name="T7" fmla="*/ 2147483647 h 173"/>
                <a:gd name="T8" fmla="*/ 2147483647 w 22"/>
                <a:gd name="T9" fmla="*/ 0 h 173"/>
                <a:gd name="T10" fmla="*/ 2147483647 w 22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3">
                  <a:moveTo>
                    <a:pt x="22" y="0"/>
                  </a:moveTo>
                  <a:lnTo>
                    <a:pt x="0" y="173"/>
                  </a:lnTo>
                  <a:lnTo>
                    <a:pt x="5" y="17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737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62" name="Freeform 324"/>
            <p:cNvSpPr>
              <a:spLocks/>
            </p:cNvSpPr>
            <p:nvPr/>
          </p:nvSpPr>
          <p:spPr bwMode="auto">
            <a:xfrm>
              <a:off x="3452019" y="4995863"/>
              <a:ext cx="34925" cy="274637"/>
            </a:xfrm>
            <a:custGeom>
              <a:avLst/>
              <a:gdLst>
                <a:gd name="T0" fmla="*/ 2147483647 w 22"/>
                <a:gd name="T1" fmla="*/ 0 h 173"/>
                <a:gd name="T2" fmla="*/ 0 w 22"/>
                <a:gd name="T3" fmla="*/ 2147483647 h 173"/>
                <a:gd name="T4" fmla="*/ 0 w 22"/>
                <a:gd name="T5" fmla="*/ 2147483647 h 173"/>
                <a:gd name="T6" fmla="*/ 2147483647 w 22"/>
                <a:gd name="T7" fmla="*/ 2147483647 h 173"/>
                <a:gd name="T8" fmla="*/ 2147483647 w 22"/>
                <a:gd name="T9" fmla="*/ 0 h 173"/>
                <a:gd name="T10" fmla="*/ 2147483647 w 22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3">
                  <a:moveTo>
                    <a:pt x="17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E7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63" name="Freeform 325"/>
            <p:cNvSpPr>
              <a:spLocks/>
            </p:cNvSpPr>
            <p:nvPr/>
          </p:nvSpPr>
          <p:spPr bwMode="auto">
            <a:xfrm>
              <a:off x="3461544" y="4995863"/>
              <a:ext cx="34925" cy="274637"/>
            </a:xfrm>
            <a:custGeom>
              <a:avLst/>
              <a:gdLst>
                <a:gd name="T0" fmla="*/ 2147483647 w 22"/>
                <a:gd name="T1" fmla="*/ 0 h 173"/>
                <a:gd name="T2" fmla="*/ 0 w 22"/>
                <a:gd name="T3" fmla="*/ 2147483647 h 173"/>
                <a:gd name="T4" fmla="*/ 0 w 22"/>
                <a:gd name="T5" fmla="*/ 2147483647 h 173"/>
                <a:gd name="T6" fmla="*/ 2147483647 w 22"/>
                <a:gd name="T7" fmla="*/ 2147483647 h 173"/>
                <a:gd name="T8" fmla="*/ 2147483647 w 22"/>
                <a:gd name="T9" fmla="*/ 0 h 173"/>
                <a:gd name="T10" fmla="*/ 2147483647 w 22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3">
                  <a:moveTo>
                    <a:pt x="16" y="0"/>
                  </a:moveTo>
                  <a:lnTo>
                    <a:pt x="0" y="173"/>
                  </a:lnTo>
                  <a:lnTo>
                    <a:pt x="5" y="173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86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64" name="Freeform 326"/>
            <p:cNvSpPr>
              <a:spLocks/>
            </p:cNvSpPr>
            <p:nvPr/>
          </p:nvSpPr>
          <p:spPr bwMode="auto">
            <a:xfrm>
              <a:off x="3469482" y="4995863"/>
              <a:ext cx="34925" cy="274637"/>
            </a:xfrm>
            <a:custGeom>
              <a:avLst/>
              <a:gdLst>
                <a:gd name="T0" fmla="*/ 2147483647 w 22"/>
                <a:gd name="T1" fmla="*/ 0 h 173"/>
                <a:gd name="T2" fmla="*/ 0 w 22"/>
                <a:gd name="T3" fmla="*/ 2147483647 h 173"/>
                <a:gd name="T4" fmla="*/ 0 w 22"/>
                <a:gd name="T5" fmla="*/ 2147483647 h 173"/>
                <a:gd name="T6" fmla="*/ 0 w 22"/>
                <a:gd name="T7" fmla="*/ 2147483647 h 173"/>
                <a:gd name="T8" fmla="*/ 2147483647 w 22"/>
                <a:gd name="T9" fmla="*/ 0 h 173"/>
                <a:gd name="T10" fmla="*/ 2147483647 w 22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3">
                  <a:moveTo>
                    <a:pt x="17" y="0"/>
                  </a:moveTo>
                  <a:lnTo>
                    <a:pt x="0" y="173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36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65" name="Freeform 327"/>
            <p:cNvSpPr>
              <a:spLocks/>
            </p:cNvSpPr>
            <p:nvPr/>
          </p:nvSpPr>
          <p:spPr bwMode="auto">
            <a:xfrm>
              <a:off x="3469482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2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E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66" name="Freeform 328"/>
            <p:cNvSpPr>
              <a:spLocks/>
            </p:cNvSpPr>
            <p:nvPr/>
          </p:nvSpPr>
          <p:spPr bwMode="auto">
            <a:xfrm>
              <a:off x="3479007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2" y="0"/>
                  </a:moveTo>
                  <a:lnTo>
                    <a:pt x="0" y="173"/>
                  </a:lnTo>
                  <a:lnTo>
                    <a:pt x="5" y="173"/>
                  </a:lnTo>
                  <a:lnTo>
                    <a:pt x="2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7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67" name="Freeform 329"/>
            <p:cNvSpPr>
              <a:spLocks/>
            </p:cNvSpPr>
            <p:nvPr/>
          </p:nvSpPr>
          <p:spPr bwMode="auto">
            <a:xfrm>
              <a:off x="3486944" y="4995863"/>
              <a:ext cx="44450" cy="274637"/>
            </a:xfrm>
            <a:custGeom>
              <a:avLst/>
              <a:gdLst>
                <a:gd name="T0" fmla="*/ 2147483647 w 28"/>
                <a:gd name="T1" fmla="*/ 0 h 173"/>
                <a:gd name="T2" fmla="*/ 0 w 28"/>
                <a:gd name="T3" fmla="*/ 2147483647 h 173"/>
                <a:gd name="T4" fmla="*/ 0 w 28"/>
                <a:gd name="T5" fmla="*/ 2147483647 h 173"/>
                <a:gd name="T6" fmla="*/ 2147483647 w 28"/>
                <a:gd name="T7" fmla="*/ 2147483647 h 173"/>
                <a:gd name="T8" fmla="*/ 2147483647 w 28"/>
                <a:gd name="T9" fmla="*/ 0 h 173"/>
                <a:gd name="T10" fmla="*/ 2147483647 w 28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3">
                  <a:moveTo>
                    <a:pt x="23" y="0"/>
                  </a:moveTo>
                  <a:lnTo>
                    <a:pt x="0" y="173"/>
                  </a:lnTo>
                  <a:lnTo>
                    <a:pt x="6" y="173"/>
                  </a:lnTo>
                  <a:lnTo>
                    <a:pt x="2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25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68" name="Freeform 330"/>
            <p:cNvSpPr>
              <a:spLocks/>
            </p:cNvSpPr>
            <p:nvPr/>
          </p:nvSpPr>
          <p:spPr bwMode="auto">
            <a:xfrm>
              <a:off x="3496469" y="4995863"/>
              <a:ext cx="106363" cy="282575"/>
            </a:xfrm>
            <a:custGeom>
              <a:avLst/>
              <a:gdLst>
                <a:gd name="T0" fmla="*/ 2147483647 w 67"/>
                <a:gd name="T1" fmla="*/ 0 h 178"/>
                <a:gd name="T2" fmla="*/ 0 w 67"/>
                <a:gd name="T3" fmla="*/ 2147483647 h 178"/>
                <a:gd name="T4" fmla="*/ 0 w 67"/>
                <a:gd name="T5" fmla="*/ 2147483647 h 178"/>
                <a:gd name="T6" fmla="*/ 2147483647 w 67"/>
                <a:gd name="T7" fmla="*/ 2147483647 h 178"/>
                <a:gd name="T8" fmla="*/ 2147483647 w 67"/>
                <a:gd name="T9" fmla="*/ 0 h 178"/>
                <a:gd name="T10" fmla="*/ 2147483647 w 67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78">
                  <a:moveTo>
                    <a:pt x="22" y="0"/>
                  </a:moveTo>
                  <a:lnTo>
                    <a:pt x="0" y="173"/>
                  </a:lnTo>
                  <a:lnTo>
                    <a:pt x="67" y="178"/>
                  </a:lnTo>
                  <a:lnTo>
                    <a:pt x="4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69" name="Freeform 331"/>
            <p:cNvSpPr>
              <a:spLocks/>
            </p:cNvSpPr>
            <p:nvPr/>
          </p:nvSpPr>
          <p:spPr bwMode="auto">
            <a:xfrm>
              <a:off x="3196432" y="5278438"/>
              <a:ext cx="26988" cy="61912"/>
            </a:xfrm>
            <a:custGeom>
              <a:avLst/>
              <a:gdLst>
                <a:gd name="T0" fmla="*/ 0 w 17"/>
                <a:gd name="T1" fmla="*/ 2147483647 h 39"/>
                <a:gd name="T2" fmla="*/ 0 w 17"/>
                <a:gd name="T3" fmla="*/ 2147483647 h 39"/>
                <a:gd name="T4" fmla="*/ 2147483647 w 17"/>
                <a:gd name="T5" fmla="*/ 2147483647 h 39"/>
                <a:gd name="T6" fmla="*/ 2147483647 w 17"/>
                <a:gd name="T7" fmla="*/ 0 h 39"/>
                <a:gd name="T8" fmla="*/ 0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9">
                  <a:moveTo>
                    <a:pt x="0" y="33"/>
                  </a:moveTo>
                  <a:lnTo>
                    <a:pt x="0" y="33"/>
                  </a:lnTo>
                  <a:lnTo>
                    <a:pt x="17" y="39"/>
                  </a:lnTo>
                  <a:lnTo>
                    <a:pt x="17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929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70" name="Freeform 332"/>
            <p:cNvSpPr>
              <a:spLocks/>
            </p:cNvSpPr>
            <p:nvPr/>
          </p:nvSpPr>
          <p:spPr bwMode="auto">
            <a:xfrm>
              <a:off x="3223419" y="5226050"/>
              <a:ext cx="17463" cy="123825"/>
            </a:xfrm>
            <a:custGeom>
              <a:avLst/>
              <a:gdLst>
                <a:gd name="T0" fmla="*/ 2147483647 w 11"/>
                <a:gd name="T1" fmla="*/ 0 h 78"/>
                <a:gd name="T2" fmla="*/ 0 w 11"/>
                <a:gd name="T3" fmla="*/ 2147483647 h 78"/>
                <a:gd name="T4" fmla="*/ 0 w 11"/>
                <a:gd name="T5" fmla="*/ 2147483647 h 78"/>
                <a:gd name="T6" fmla="*/ 0 w 11"/>
                <a:gd name="T7" fmla="*/ 2147483647 h 78"/>
                <a:gd name="T8" fmla="*/ 2147483647 w 11"/>
                <a:gd name="T9" fmla="*/ 2147483647 h 78"/>
                <a:gd name="T10" fmla="*/ 2147483647 w 11"/>
                <a:gd name="T11" fmla="*/ 0 h 78"/>
                <a:gd name="T12" fmla="*/ 2147483647 w 11"/>
                <a:gd name="T13" fmla="*/ 0 h 78"/>
                <a:gd name="T14" fmla="*/ 2147483647 w 11"/>
                <a:gd name="T15" fmla="*/ 0 h 78"/>
                <a:gd name="T16" fmla="*/ 2147483647 w 11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78">
                  <a:moveTo>
                    <a:pt x="11" y="0"/>
                  </a:moveTo>
                  <a:lnTo>
                    <a:pt x="0" y="33"/>
                  </a:lnTo>
                  <a:lnTo>
                    <a:pt x="0" y="72"/>
                  </a:lnTo>
                  <a:lnTo>
                    <a:pt x="11" y="7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79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71" name="Freeform 333"/>
            <p:cNvSpPr>
              <a:spLocks/>
            </p:cNvSpPr>
            <p:nvPr/>
          </p:nvSpPr>
          <p:spPr bwMode="auto">
            <a:xfrm>
              <a:off x="3240882" y="5226050"/>
              <a:ext cx="17463" cy="123825"/>
            </a:xfrm>
            <a:custGeom>
              <a:avLst/>
              <a:gdLst>
                <a:gd name="T0" fmla="*/ 0 w 11"/>
                <a:gd name="T1" fmla="*/ 0 h 78"/>
                <a:gd name="T2" fmla="*/ 0 w 11"/>
                <a:gd name="T3" fmla="*/ 2147483647 h 78"/>
                <a:gd name="T4" fmla="*/ 0 w 11"/>
                <a:gd name="T5" fmla="*/ 2147483647 h 78"/>
                <a:gd name="T6" fmla="*/ 2147483647 w 11"/>
                <a:gd name="T7" fmla="*/ 2147483647 h 78"/>
                <a:gd name="T8" fmla="*/ 2147483647 w 11"/>
                <a:gd name="T9" fmla="*/ 2147483647 h 78"/>
                <a:gd name="T10" fmla="*/ 2147483647 w 11"/>
                <a:gd name="T11" fmla="*/ 2147483647 h 78"/>
                <a:gd name="T12" fmla="*/ 0 w 11"/>
                <a:gd name="T13" fmla="*/ 0 h 78"/>
                <a:gd name="T14" fmla="*/ 0 w 11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8">
                  <a:moveTo>
                    <a:pt x="0" y="0"/>
                  </a:moveTo>
                  <a:lnTo>
                    <a:pt x="0" y="78"/>
                  </a:lnTo>
                  <a:lnTo>
                    <a:pt x="11" y="78"/>
                  </a:lnTo>
                  <a:lnTo>
                    <a:pt x="1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72" name="Freeform 334"/>
            <p:cNvSpPr>
              <a:spLocks/>
            </p:cNvSpPr>
            <p:nvPr/>
          </p:nvSpPr>
          <p:spPr bwMode="auto">
            <a:xfrm>
              <a:off x="3258344" y="5233988"/>
              <a:ext cx="17463" cy="123825"/>
            </a:xfrm>
            <a:custGeom>
              <a:avLst/>
              <a:gdLst>
                <a:gd name="T0" fmla="*/ 0 w 11"/>
                <a:gd name="T1" fmla="*/ 0 h 78"/>
                <a:gd name="T2" fmla="*/ 0 w 11"/>
                <a:gd name="T3" fmla="*/ 2147483647 h 78"/>
                <a:gd name="T4" fmla="*/ 0 w 11"/>
                <a:gd name="T5" fmla="*/ 2147483647 h 78"/>
                <a:gd name="T6" fmla="*/ 2147483647 w 11"/>
                <a:gd name="T7" fmla="*/ 2147483647 h 78"/>
                <a:gd name="T8" fmla="*/ 2147483647 w 11"/>
                <a:gd name="T9" fmla="*/ 2147483647 h 78"/>
                <a:gd name="T10" fmla="*/ 2147483647 w 11"/>
                <a:gd name="T11" fmla="*/ 2147483647 h 78"/>
                <a:gd name="T12" fmla="*/ 0 w 11"/>
                <a:gd name="T13" fmla="*/ 0 h 78"/>
                <a:gd name="T14" fmla="*/ 0 w 11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8">
                  <a:moveTo>
                    <a:pt x="0" y="0"/>
                  </a:moveTo>
                  <a:lnTo>
                    <a:pt x="0" y="73"/>
                  </a:lnTo>
                  <a:lnTo>
                    <a:pt x="11" y="78"/>
                  </a:lnTo>
                  <a:lnTo>
                    <a:pt x="1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73" name="Freeform 335"/>
            <p:cNvSpPr>
              <a:spLocks/>
            </p:cNvSpPr>
            <p:nvPr/>
          </p:nvSpPr>
          <p:spPr bwMode="auto">
            <a:xfrm>
              <a:off x="3275807" y="5243513"/>
              <a:ext cx="26988" cy="114300"/>
            </a:xfrm>
            <a:custGeom>
              <a:avLst/>
              <a:gdLst>
                <a:gd name="T0" fmla="*/ 0 w 17"/>
                <a:gd name="T1" fmla="*/ 0 h 72"/>
                <a:gd name="T2" fmla="*/ 0 w 17"/>
                <a:gd name="T3" fmla="*/ 2147483647 h 72"/>
                <a:gd name="T4" fmla="*/ 0 w 17"/>
                <a:gd name="T5" fmla="*/ 2147483647 h 72"/>
                <a:gd name="T6" fmla="*/ 2147483647 w 17"/>
                <a:gd name="T7" fmla="*/ 2147483647 h 72"/>
                <a:gd name="T8" fmla="*/ 2147483647 w 17"/>
                <a:gd name="T9" fmla="*/ 2147483647 h 72"/>
                <a:gd name="T10" fmla="*/ 2147483647 w 17"/>
                <a:gd name="T11" fmla="*/ 2147483647 h 72"/>
                <a:gd name="T12" fmla="*/ 0 w 17"/>
                <a:gd name="T13" fmla="*/ 0 h 72"/>
                <a:gd name="T14" fmla="*/ 0 w 17"/>
                <a:gd name="T15" fmla="*/ 0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72">
                  <a:moveTo>
                    <a:pt x="0" y="0"/>
                  </a:moveTo>
                  <a:lnTo>
                    <a:pt x="0" y="72"/>
                  </a:lnTo>
                  <a:lnTo>
                    <a:pt x="17" y="72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74" name="Freeform 336"/>
            <p:cNvSpPr>
              <a:spLocks/>
            </p:cNvSpPr>
            <p:nvPr/>
          </p:nvSpPr>
          <p:spPr bwMode="auto">
            <a:xfrm>
              <a:off x="3302794" y="5251450"/>
              <a:ext cx="17463" cy="106362"/>
            </a:xfrm>
            <a:custGeom>
              <a:avLst/>
              <a:gdLst>
                <a:gd name="T0" fmla="*/ 0 w 11"/>
                <a:gd name="T1" fmla="*/ 0 h 67"/>
                <a:gd name="T2" fmla="*/ 0 w 11"/>
                <a:gd name="T3" fmla="*/ 2147483647 h 67"/>
                <a:gd name="T4" fmla="*/ 0 w 11"/>
                <a:gd name="T5" fmla="*/ 2147483647 h 67"/>
                <a:gd name="T6" fmla="*/ 2147483647 w 11"/>
                <a:gd name="T7" fmla="*/ 2147483647 h 67"/>
                <a:gd name="T8" fmla="*/ 2147483647 w 11"/>
                <a:gd name="T9" fmla="*/ 0 h 67"/>
                <a:gd name="T10" fmla="*/ 2147483647 w 11"/>
                <a:gd name="T11" fmla="*/ 0 h 67"/>
                <a:gd name="T12" fmla="*/ 0 w 11"/>
                <a:gd name="T13" fmla="*/ 0 h 67"/>
                <a:gd name="T14" fmla="*/ 0 w 11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7">
                  <a:moveTo>
                    <a:pt x="0" y="0"/>
                  </a:moveTo>
                  <a:lnTo>
                    <a:pt x="0" y="67"/>
                  </a:lnTo>
                  <a:lnTo>
                    <a:pt x="11" y="67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75" name="Freeform 337"/>
            <p:cNvSpPr>
              <a:spLocks/>
            </p:cNvSpPr>
            <p:nvPr/>
          </p:nvSpPr>
          <p:spPr bwMode="auto">
            <a:xfrm>
              <a:off x="3320257" y="5251450"/>
              <a:ext cx="17463" cy="115887"/>
            </a:xfrm>
            <a:custGeom>
              <a:avLst/>
              <a:gdLst>
                <a:gd name="T0" fmla="*/ 0 w 11"/>
                <a:gd name="T1" fmla="*/ 0 h 73"/>
                <a:gd name="T2" fmla="*/ 0 w 11"/>
                <a:gd name="T3" fmla="*/ 2147483647 h 73"/>
                <a:gd name="T4" fmla="*/ 0 w 11"/>
                <a:gd name="T5" fmla="*/ 2147483647 h 73"/>
                <a:gd name="T6" fmla="*/ 2147483647 w 11"/>
                <a:gd name="T7" fmla="*/ 2147483647 h 73"/>
                <a:gd name="T8" fmla="*/ 2147483647 w 11"/>
                <a:gd name="T9" fmla="*/ 2147483647 h 73"/>
                <a:gd name="T10" fmla="*/ 2147483647 w 11"/>
                <a:gd name="T11" fmla="*/ 2147483647 h 73"/>
                <a:gd name="T12" fmla="*/ 0 w 11"/>
                <a:gd name="T13" fmla="*/ 0 h 73"/>
                <a:gd name="T14" fmla="*/ 0 w 11"/>
                <a:gd name="T15" fmla="*/ 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3">
                  <a:moveTo>
                    <a:pt x="0" y="0"/>
                  </a:moveTo>
                  <a:lnTo>
                    <a:pt x="0" y="67"/>
                  </a:lnTo>
                  <a:lnTo>
                    <a:pt x="11" y="73"/>
                  </a:lnTo>
                  <a:lnTo>
                    <a:pt x="1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76" name="Freeform 338"/>
            <p:cNvSpPr>
              <a:spLocks/>
            </p:cNvSpPr>
            <p:nvPr/>
          </p:nvSpPr>
          <p:spPr bwMode="auto">
            <a:xfrm>
              <a:off x="3337719" y="5260975"/>
              <a:ext cx="17463" cy="106362"/>
            </a:xfrm>
            <a:custGeom>
              <a:avLst/>
              <a:gdLst>
                <a:gd name="T0" fmla="*/ 0 w 11"/>
                <a:gd name="T1" fmla="*/ 0 h 67"/>
                <a:gd name="T2" fmla="*/ 0 w 11"/>
                <a:gd name="T3" fmla="*/ 2147483647 h 67"/>
                <a:gd name="T4" fmla="*/ 0 w 11"/>
                <a:gd name="T5" fmla="*/ 2147483647 h 67"/>
                <a:gd name="T6" fmla="*/ 2147483647 w 11"/>
                <a:gd name="T7" fmla="*/ 2147483647 h 67"/>
                <a:gd name="T8" fmla="*/ 2147483647 w 11"/>
                <a:gd name="T9" fmla="*/ 0 h 67"/>
                <a:gd name="T10" fmla="*/ 2147483647 w 11"/>
                <a:gd name="T11" fmla="*/ 0 h 67"/>
                <a:gd name="T12" fmla="*/ 0 w 11"/>
                <a:gd name="T13" fmla="*/ 0 h 67"/>
                <a:gd name="T14" fmla="*/ 0 w 11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7">
                  <a:moveTo>
                    <a:pt x="0" y="0"/>
                  </a:moveTo>
                  <a:lnTo>
                    <a:pt x="0" y="67"/>
                  </a:lnTo>
                  <a:lnTo>
                    <a:pt x="11" y="67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77" name="Freeform 339"/>
            <p:cNvSpPr>
              <a:spLocks/>
            </p:cNvSpPr>
            <p:nvPr/>
          </p:nvSpPr>
          <p:spPr bwMode="auto">
            <a:xfrm>
              <a:off x="3355182" y="5260975"/>
              <a:ext cx="26988" cy="106362"/>
            </a:xfrm>
            <a:custGeom>
              <a:avLst/>
              <a:gdLst>
                <a:gd name="T0" fmla="*/ 0 w 17"/>
                <a:gd name="T1" fmla="*/ 0 h 67"/>
                <a:gd name="T2" fmla="*/ 0 w 17"/>
                <a:gd name="T3" fmla="*/ 2147483647 h 67"/>
                <a:gd name="T4" fmla="*/ 0 w 17"/>
                <a:gd name="T5" fmla="*/ 2147483647 h 67"/>
                <a:gd name="T6" fmla="*/ 2147483647 w 17"/>
                <a:gd name="T7" fmla="*/ 2147483647 h 67"/>
                <a:gd name="T8" fmla="*/ 2147483647 w 17"/>
                <a:gd name="T9" fmla="*/ 2147483647 h 67"/>
                <a:gd name="T10" fmla="*/ 2147483647 w 17"/>
                <a:gd name="T11" fmla="*/ 2147483647 h 67"/>
                <a:gd name="T12" fmla="*/ 0 w 17"/>
                <a:gd name="T13" fmla="*/ 0 h 67"/>
                <a:gd name="T14" fmla="*/ 0 w 17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67">
                  <a:moveTo>
                    <a:pt x="0" y="0"/>
                  </a:moveTo>
                  <a:lnTo>
                    <a:pt x="0" y="67"/>
                  </a:lnTo>
                  <a:lnTo>
                    <a:pt x="17" y="67"/>
                  </a:lnTo>
                  <a:lnTo>
                    <a:pt x="1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78" name="Freeform 340"/>
            <p:cNvSpPr>
              <a:spLocks/>
            </p:cNvSpPr>
            <p:nvPr/>
          </p:nvSpPr>
          <p:spPr bwMode="auto">
            <a:xfrm>
              <a:off x="3382169" y="5270500"/>
              <a:ext cx="34925" cy="96837"/>
            </a:xfrm>
            <a:custGeom>
              <a:avLst/>
              <a:gdLst>
                <a:gd name="T0" fmla="*/ 0 w 22"/>
                <a:gd name="T1" fmla="*/ 0 h 61"/>
                <a:gd name="T2" fmla="*/ 0 w 22"/>
                <a:gd name="T3" fmla="*/ 2147483647 h 61"/>
                <a:gd name="T4" fmla="*/ 0 w 22"/>
                <a:gd name="T5" fmla="*/ 2147483647 h 61"/>
                <a:gd name="T6" fmla="*/ 2147483647 w 22"/>
                <a:gd name="T7" fmla="*/ 2147483647 h 61"/>
                <a:gd name="T8" fmla="*/ 2147483647 w 22"/>
                <a:gd name="T9" fmla="*/ 0 h 61"/>
                <a:gd name="T10" fmla="*/ 2147483647 w 22"/>
                <a:gd name="T11" fmla="*/ 0 h 61"/>
                <a:gd name="T12" fmla="*/ 0 w 22"/>
                <a:gd name="T13" fmla="*/ 0 h 61"/>
                <a:gd name="T14" fmla="*/ 0 w 22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61">
                  <a:moveTo>
                    <a:pt x="0" y="0"/>
                  </a:moveTo>
                  <a:lnTo>
                    <a:pt x="0" y="61"/>
                  </a:lnTo>
                  <a:lnTo>
                    <a:pt x="22" y="61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79" name="Freeform 341"/>
            <p:cNvSpPr>
              <a:spLocks/>
            </p:cNvSpPr>
            <p:nvPr/>
          </p:nvSpPr>
          <p:spPr bwMode="auto">
            <a:xfrm>
              <a:off x="3417094" y="5270500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80" name="Freeform 342"/>
            <p:cNvSpPr>
              <a:spLocks/>
            </p:cNvSpPr>
            <p:nvPr/>
          </p:nvSpPr>
          <p:spPr bwMode="auto">
            <a:xfrm>
              <a:off x="3434557" y="5270500"/>
              <a:ext cx="17463" cy="104775"/>
            </a:xfrm>
            <a:custGeom>
              <a:avLst/>
              <a:gdLst>
                <a:gd name="T0" fmla="*/ 0 w 11"/>
                <a:gd name="T1" fmla="*/ 0 h 66"/>
                <a:gd name="T2" fmla="*/ 0 w 11"/>
                <a:gd name="T3" fmla="*/ 2147483647 h 66"/>
                <a:gd name="T4" fmla="*/ 0 w 11"/>
                <a:gd name="T5" fmla="*/ 2147483647 h 66"/>
                <a:gd name="T6" fmla="*/ 2147483647 w 11"/>
                <a:gd name="T7" fmla="*/ 2147483647 h 66"/>
                <a:gd name="T8" fmla="*/ 2147483647 w 11"/>
                <a:gd name="T9" fmla="*/ 2147483647 h 66"/>
                <a:gd name="T10" fmla="*/ 2147483647 w 11"/>
                <a:gd name="T11" fmla="*/ 2147483647 h 66"/>
                <a:gd name="T12" fmla="*/ 0 w 11"/>
                <a:gd name="T13" fmla="*/ 0 h 66"/>
                <a:gd name="T14" fmla="*/ 0 w 11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6">
                  <a:moveTo>
                    <a:pt x="0" y="0"/>
                  </a:moveTo>
                  <a:lnTo>
                    <a:pt x="0" y="61"/>
                  </a:lnTo>
                  <a:lnTo>
                    <a:pt x="11" y="66"/>
                  </a:lnTo>
                  <a:lnTo>
                    <a:pt x="1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81" name="Freeform 343"/>
            <p:cNvSpPr>
              <a:spLocks/>
            </p:cNvSpPr>
            <p:nvPr/>
          </p:nvSpPr>
          <p:spPr bwMode="auto">
            <a:xfrm>
              <a:off x="3452019" y="5278438"/>
              <a:ext cx="26988" cy="96837"/>
            </a:xfrm>
            <a:custGeom>
              <a:avLst/>
              <a:gdLst>
                <a:gd name="T0" fmla="*/ 0 w 17"/>
                <a:gd name="T1" fmla="*/ 0 h 61"/>
                <a:gd name="T2" fmla="*/ 0 w 17"/>
                <a:gd name="T3" fmla="*/ 2147483647 h 61"/>
                <a:gd name="T4" fmla="*/ 0 w 17"/>
                <a:gd name="T5" fmla="*/ 2147483647 h 61"/>
                <a:gd name="T6" fmla="*/ 2147483647 w 17"/>
                <a:gd name="T7" fmla="*/ 2147483647 h 61"/>
                <a:gd name="T8" fmla="*/ 2147483647 w 17"/>
                <a:gd name="T9" fmla="*/ 0 h 61"/>
                <a:gd name="T10" fmla="*/ 2147483647 w 17"/>
                <a:gd name="T11" fmla="*/ 0 h 61"/>
                <a:gd name="T12" fmla="*/ 0 w 17"/>
                <a:gd name="T13" fmla="*/ 0 h 61"/>
                <a:gd name="T14" fmla="*/ 0 w 17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61">
                  <a:moveTo>
                    <a:pt x="0" y="0"/>
                  </a:moveTo>
                  <a:lnTo>
                    <a:pt x="0" y="61"/>
                  </a:lnTo>
                  <a:lnTo>
                    <a:pt x="17" y="61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82" name="Freeform 344"/>
            <p:cNvSpPr>
              <a:spLocks/>
            </p:cNvSpPr>
            <p:nvPr/>
          </p:nvSpPr>
          <p:spPr bwMode="auto">
            <a:xfrm>
              <a:off x="3479007" y="5278438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83" name="Freeform 345"/>
            <p:cNvSpPr>
              <a:spLocks/>
            </p:cNvSpPr>
            <p:nvPr/>
          </p:nvSpPr>
          <p:spPr bwMode="auto">
            <a:xfrm>
              <a:off x="3496469" y="5278438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84" name="Freeform 346"/>
            <p:cNvSpPr>
              <a:spLocks/>
            </p:cNvSpPr>
            <p:nvPr/>
          </p:nvSpPr>
          <p:spPr bwMode="auto">
            <a:xfrm>
              <a:off x="3513932" y="5278438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85" name="Freeform 347"/>
            <p:cNvSpPr>
              <a:spLocks/>
            </p:cNvSpPr>
            <p:nvPr/>
          </p:nvSpPr>
          <p:spPr bwMode="auto">
            <a:xfrm>
              <a:off x="3531394" y="5278438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86" name="Freeform 348"/>
            <p:cNvSpPr>
              <a:spLocks/>
            </p:cNvSpPr>
            <p:nvPr/>
          </p:nvSpPr>
          <p:spPr bwMode="auto">
            <a:xfrm>
              <a:off x="3548857" y="5278438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87" name="Freeform 349"/>
            <p:cNvSpPr>
              <a:spLocks/>
            </p:cNvSpPr>
            <p:nvPr/>
          </p:nvSpPr>
          <p:spPr bwMode="auto">
            <a:xfrm>
              <a:off x="3566319" y="5278438"/>
              <a:ext cx="17463" cy="96837"/>
            </a:xfrm>
            <a:custGeom>
              <a:avLst/>
              <a:gdLst>
                <a:gd name="T0" fmla="*/ 0 w 11"/>
                <a:gd name="T1" fmla="*/ 0 h 61"/>
                <a:gd name="T2" fmla="*/ 0 w 11"/>
                <a:gd name="T3" fmla="*/ 2147483647 h 61"/>
                <a:gd name="T4" fmla="*/ 0 w 11"/>
                <a:gd name="T5" fmla="*/ 2147483647 h 61"/>
                <a:gd name="T6" fmla="*/ 2147483647 w 11"/>
                <a:gd name="T7" fmla="*/ 2147483647 h 61"/>
                <a:gd name="T8" fmla="*/ 2147483647 w 11"/>
                <a:gd name="T9" fmla="*/ 0 h 61"/>
                <a:gd name="T10" fmla="*/ 2147483647 w 11"/>
                <a:gd name="T11" fmla="*/ 0 h 61"/>
                <a:gd name="T12" fmla="*/ 0 w 11"/>
                <a:gd name="T13" fmla="*/ 0 h 61"/>
                <a:gd name="T14" fmla="*/ 0 w 11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61"/>
                  </a:lnTo>
                  <a:lnTo>
                    <a:pt x="11" y="6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88" name="Freeform 350"/>
            <p:cNvSpPr>
              <a:spLocks/>
            </p:cNvSpPr>
            <p:nvPr/>
          </p:nvSpPr>
          <p:spPr bwMode="auto">
            <a:xfrm>
              <a:off x="3583782" y="5278438"/>
              <a:ext cx="19050" cy="96837"/>
            </a:xfrm>
            <a:custGeom>
              <a:avLst/>
              <a:gdLst>
                <a:gd name="T0" fmla="*/ 0 w 12"/>
                <a:gd name="T1" fmla="*/ 0 h 61"/>
                <a:gd name="T2" fmla="*/ 0 w 12"/>
                <a:gd name="T3" fmla="*/ 2147483647 h 61"/>
                <a:gd name="T4" fmla="*/ 0 w 12"/>
                <a:gd name="T5" fmla="*/ 2147483647 h 61"/>
                <a:gd name="T6" fmla="*/ 2147483647 w 12"/>
                <a:gd name="T7" fmla="*/ 2147483647 h 61"/>
                <a:gd name="T8" fmla="*/ 2147483647 w 12"/>
                <a:gd name="T9" fmla="*/ 0 h 61"/>
                <a:gd name="T10" fmla="*/ 2147483647 w 12"/>
                <a:gd name="T11" fmla="*/ 0 h 61"/>
                <a:gd name="T12" fmla="*/ 0 w 12"/>
                <a:gd name="T13" fmla="*/ 0 h 61"/>
                <a:gd name="T14" fmla="*/ 0 w 12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61">
                  <a:moveTo>
                    <a:pt x="0" y="0"/>
                  </a:moveTo>
                  <a:lnTo>
                    <a:pt x="0" y="61"/>
                  </a:lnTo>
                  <a:lnTo>
                    <a:pt x="12" y="61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389" name="Freeform 351"/>
            <p:cNvSpPr>
              <a:spLocks/>
            </p:cNvSpPr>
            <p:nvPr/>
          </p:nvSpPr>
          <p:spPr bwMode="auto">
            <a:xfrm>
              <a:off x="1475582" y="1785938"/>
              <a:ext cx="53975" cy="3175000"/>
            </a:xfrm>
            <a:custGeom>
              <a:avLst/>
              <a:gdLst>
                <a:gd name="T0" fmla="*/ 2147483647 w 34"/>
                <a:gd name="T1" fmla="*/ 2147483647 h 2000"/>
                <a:gd name="T2" fmla="*/ 0 w 34"/>
                <a:gd name="T3" fmla="*/ 2147483647 h 2000"/>
                <a:gd name="T4" fmla="*/ 0 w 34"/>
                <a:gd name="T5" fmla="*/ 0 h 2000"/>
                <a:gd name="T6" fmla="*/ 2147483647 w 34"/>
                <a:gd name="T7" fmla="*/ 2147483647 h 2000"/>
                <a:gd name="T8" fmla="*/ 2147483647 w 34"/>
                <a:gd name="T9" fmla="*/ 2147483647 h 2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00">
                  <a:moveTo>
                    <a:pt x="34" y="1961"/>
                  </a:moveTo>
                  <a:lnTo>
                    <a:pt x="0" y="2000"/>
                  </a:lnTo>
                  <a:lnTo>
                    <a:pt x="0" y="0"/>
                  </a:lnTo>
                  <a:lnTo>
                    <a:pt x="34" y="33"/>
                  </a:lnTo>
                  <a:lnTo>
                    <a:pt x="34" y="1961"/>
                  </a:lnTo>
                  <a:close/>
                </a:path>
              </a:pathLst>
            </a:custGeom>
            <a:solidFill>
              <a:srgbClr val="3A3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52229" name="직사각형 32"/>
          <p:cNvSpPr>
            <a:spLocks noChangeArrowheads="1"/>
          </p:cNvSpPr>
          <p:nvPr/>
        </p:nvSpPr>
        <p:spPr bwMode="auto">
          <a:xfrm>
            <a:off x="5592147" y="4369430"/>
            <a:ext cx="3451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ko-KR" alt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두개의 정수를 </a:t>
            </a:r>
            <a:r>
              <a:rPr kumimoji="0" lang="ko-KR" altLang="en-US" sz="1600" i="1" dirty="0" err="1">
                <a:solidFill>
                  <a:schemeClr val="bg1"/>
                </a:solidFill>
                <a:latin typeface="Arial" panose="020B0604020202020204" pitchFamily="34" charset="0"/>
              </a:rPr>
              <a:t>입력하시오</a:t>
            </a: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: 3 4</a:t>
            </a:r>
            <a:endParaRPr kumimoji="0" lang="ko-KR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x == y</a:t>
            </a:r>
            <a:r>
              <a:rPr kumimoji="0" lang="ko-KR" alt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의 결과값</a:t>
            </a: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: 0</a:t>
            </a:r>
            <a:endParaRPr kumimoji="0" lang="ko-KR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x != y</a:t>
            </a:r>
            <a:r>
              <a:rPr kumimoji="0" lang="ko-KR" alt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의 결과값</a:t>
            </a: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: 1</a:t>
            </a:r>
            <a:endParaRPr kumimoji="0" lang="ko-KR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x &gt; y</a:t>
            </a:r>
            <a:r>
              <a:rPr kumimoji="0" lang="ko-KR" alt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의 결과값</a:t>
            </a: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: 0</a:t>
            </a:r>
            <a:endParaRPr kumimoji="0" lang="ko-KR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x &lt; y</a:t>
            </a:r>
            <a:r>
              <a:rPr kumimoji="0" lang="ko-KR" alt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의 결과값</a:t>
            </a: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: 1</a:t>
            </a:r>
            <a:endParaRPr kumimoji="0" lang="ko-KR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x &gt;= y</a:t>
            </a:r>
            <a:r>
              <a:rPr kumimoji="0" lang="ko-KR" alt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의 결과값</a:t>
            </a: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: 0</a:t>
            </a:r>
            <a:endParaRPr kumimoji="0" lang="ko-KR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x &lt;= y</a:t>
            </a:r>
            <a:r>
              <a:rPr kumimoji="0" lang="ko-KR" altLang="en-US" sz="1600" i="1" dirty="0">
                <a:solidFill>
                  <a:schemeClr val="bg1"/>
                </a:solidFill>
                <a:latin typeface="Arial" panose="020B0604020202020204" pitchFamily="34" charset="0"/>
              </a:rPr>
              <a:t>의 결과값</a:t>
            </a:r>
            <a:r>
              <a:rPr kumimoji="0" lang="en-US" altLang="ko-KR" sz="1600" i="1" dirty="0">
                <a:solidFill>
                  <a:schemeClr val="bg1"/>
                </a:solidFill>
                <a:latin typeface="Arial" panose="020B0604020202020204" pitchFamily="34" charset="0"/>
              </a:rPr>
              <a:t>: 1</a:t>
            </a:r>
            <a:endParaRPr kumimoji="0" lang="ko-KR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74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주의할 점</a:t>
            </a:r>
            <a:r>
              <a:rPr lang="en-US" altLang="ko-KR"/>
              <a:t>!</a:t>
            </a:r>
            <a:endParaRPr lang="ko-KR" altLang="en-US"/>
          </a:p>
        </p:txBody>
      </p:sp>
      <p:sp>
        <p:nvSpPr>
          <p:cNvPr id="53251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(x = y) </a:t>
            </a:r>
          </a:p>
          <a:p>
            <a:pPr lvl="1" eaLnBrk="1" hangingPunct="1"/>
            <a:r>
              <a:rPr lang="en-US" altLang="ko-KR"/>
              <a:t>y</a:t>
            </a:r>
            <a:r>
              <a:rPr lang="ko-KR" altLang="en-US"/>
              <a:t>의 값을 </a:t>
            </a:r>
            <a:r>
              <a:rPr lang="en-US" altLang="ko-KR"/>
              <a:t>x</a:t>
            </a:r>
            <a:r>
              <a:rPr lang="ko-KR" altLang="en-US"/>
              <a:t>에 대입한다</a:t>
            </a:r>
            <a:r>
              <a:rPr lang="en-US" altLang="ko-KR"/>
              <a:t>. </a:t>
            </a:r>
            <a:r>
              <a:rPr lang="ko-KR" altLang="en-US"/>
              <a:t>이 수식의 값은 </a:t>
            </a:r>
            <a:r>
              <a:rPr lang="en-US" altLang="ko-KR"/>
              <a:t>x</a:t>
            </a:r>
            <a:r>
              <a:rPr lang="ko-KR" altLang="en-US"/>
              <a:t>의 값이다</a:t>
            </a:r>
            <a:r>
              <a:rPr lang="en-US" altLang="ko-KR"/>
              <a:t>. </a:t>
            </a:r>
            <a:endParaRPr lang="ko-KR" altLang="en-US"/>
          </a:p>
          <a:p>
            <a:pPr eaLnBrk="1" hangingPunct="1"/>
            <a:endParaRPr lang="en-US" altLang="ko-KR"/>
          </a:p>
          <a:p>
            <a:pPr eaLnBrk="1" hangingPunct="1"/>
            <a:r>
              <a:rPr lang="en-US" altLang="ko-KR"/>
              <a:t>(x == y)</a:t>
            </a:r>
          </a:p>
          <a:p>
            <a:pPr lvl="1" eaLnBrk="1" hangingPunct="1"/>
            <a:r>
              <a:rPr lang="en-US" altLang="ko-KR"/>
              <a:t>x</a:t>
            </a:r>
            <a:r>
              <a:rPr lang="ko-KR" altLang="en-US"/>
              <a:t>와 </a:t>
            </a:r>
            <a:r>
              <a:rPr lang="en-US" altLang="ko-KR"/>
              <a:t>y</a:t>
            </a:r>
            <a:r>
              <a:rPr lang="ko-KR" altLang="en-US"/>
              <a:t>가 같으면 </a:t>
            </a:r>
            <a:r>
              <a:rPr lang="en-US" altLang="ko-KR"/>
              <a:t>1, </a:t>
            </a:r>
            <a:r>
              <a:rPr lang="ko-KR" altLang="en-US"/>
              <a:t>다르면 </a:t>
            </a:r>
            <a:r>
              <a:rPr lang="en-US" altLang="ko-KR"/>
              <a:t>0</a:t>
            </a:r>
            <a:r>
              <a:rPr lang="ko-KR" altLang="en-US"/>
              <a:t>이 수식의 값이 된다</a:t>
            </a:r>
            <a:r>
              <a:rPr lang="en-US" altLang="ko-KR"/>
              <a:t>. </a:t>
            </a:r>
            <a:endParaRPr lang="ko-KR" altLang="en-US"/>
          </a:p>
          <a:p>
            <a:pPr lvl="1"/>
            <a:r>
              <a:rPr lang="en-US" altLang="ko-KR"/>
              <a:t>(x == y)</a:t>
            </a:r>
            <a:r>
              <a:rPr lang="ko-KR" altLang="en-US"/>
              <a:t>를</a:t>
            </a:r>
            <a:r>
              <a:rPr lang="en-US" altLang="ko-KR"/>
              <a:t> (x = y)</a:t>
            </a:r>
            <a:r>
              <a:rPr lang="ko-KR" altLang="en-US"/>
              <a:t>로</a:t>
            </a:r>
            <a:r>
              <a:rPr lang="en-US" altLang="ko-KR"/>
              <a:t> </a:t>
            </a:r>
            <a:r>
              <a:rPr lang="ko-KR" altLang="en-US"/>
              <a:t>잘못 쓰지 않도록 주의</a:t>
            </a:r>
            <a:r>
              <a:rPr lang="en-US" altLang="ko-KR"/>
              <a:t>!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003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/>
              <a:t>1. </a:t>
            </a:r>
            <a:r>
              <a:rPr lang="ko-KR" altLang="en-US"/>
              <a:t>관계 수식의 결과로 생성될 수 있는 값은 무엇인가</a:t>
            </a:r>
            <a:r>
              <a:rPr lang="en-US" altLang="ko-KR"/>
              <a:t>?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/>
              <a:t>2. (3 &gt;= 2) + 5</a:t>
            </a:r>
            <a:r>
              <a:rPr lang="ko-KR" altLang="en-US"/>
              <a:t>의 값은</a:t>
            </a:r>
            <a:r>
              <a:rPr lang="en-US" altLang="ko-KR"/>
              <a:t>?</a:t>
            </a:r>
            <a:endParaRPr lang="ko-KR" alt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  <p:pic>
        <p:nvPicPr>
          <p:cNvPr id="54277" name="Picture 5" descr="MC9004349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19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논리와 조건</a:t>
            </a:r>
            <a:r>
              <a:rPr lang="en-US" altLang="ko-KR" dirty="0"/>
              <a:t> </a:t>
            </a:r>
            <a:r>
              <a:rPr lang="ko-KR" altLang="en-US" dirty="0"/>
              <a:t>연산자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논리 연산자와 조건 연산자는 </a:t>
            </a:r>
            <a:r>
              <a:rPr lang="en-US" altLang="ko-KR" dirty="0"/>
              <a:t>5</a:t>
            </a:r>
            <a:r>
              <a:rPr lang="ko-KR" altLang="en-US" dirty="0"/>
              <a:t>장에서 학습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579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 연산자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37F0A70-7E81-4A61-8456-21CB3E4442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/>
              <a:t>컴퓨터에서 모든 데이터는 결국은 비트로 표현된다</a:t>
            </a:r>
            <a:r>
              <a:rPr lang="en-US" altLang="ko-KR" sz="1800" b="0" i="0" u="none" strike="noStrike" baseline="0" dirty="0"/>
              <a:t>. </a:t>
            </a:r>
            <a:r>
              <a:rPr lang="ko-KR" altLang="en-US" sz="1800" b="0" i="0" u="none" strike="noStrike" baseline="0" dirty="0"/>
              <a:t>비트</a:t>
            </a:r>
            <a:r>
              <a:rPr lang="en-US" altLang="ko-KR" sz="1800" b="0" i="0" u="none" strike="noStrike" baseline="0" dirty="0"/>
              <a:t>(bit)</a:t>
            </a:r>
            <a:r>
              <a:rPr lang="ko-KR" altLang="en-US" sz="1800" b="0" i="0" u="none" strike="noStrike" baseline="0" dirty="0"/>
              <a:t>는 컴퓨터에서 정보를 저장하는 가장 작은 단위이다</a:t>
            </a:r>
            <a:r>
              <a:rPr lang="en-US" altLang="ko-KR" sz="1800" b="0" i="0" u="none" strike="noStrike" baseline="0" dirty="0"/>
              <a:t>. </a:t>
            </a:r>
            <a:r>
              <a:rPr lang="ko-KR" altLang="en-US" sz="1800" b="0" i="0" u="none" strike="noStrike" baseline="0" dirty="0"/>
              <a:t>비트는 </a:t>
            </a:r>
            <a:r>
              <a:rPr lang="en-US" altLang="ko-KR" sz="1800" b="0" i="0" u="none" strike="noStrike" baseline="0" dirty="0"/>
              <a:t>2</a:t>
            </a:r>
            <a:r>
              <a:rPr lang="ko-KR" altLang="en-US" sz="1800" b="0" i="0" u="none" strike="noStrike" baseline="0" dirty="0"/>
              <a:t>진수의 한자리에 해당하므로 </a:t>
            </a:r>
            <a:r>
              <a:rPr lang="en-US" altLang="ko-KR" sz="1800" b="0" i="0" u="none" strike="noStrike" baseline="0" dirty="0"/>
              <a:t>0 </a:t>
            </a:r>
            <a:r>
              <a:rPr lang="ko-KR" altLang="en-US" sz="1800" b="0" i="0" u="none" strike="noStrike" baseline="0" dirty="0"/>
              <a:t>또는 </a:t>
            </a:r>
            <a:r>
              <a:rPr lang="en-US" altLang="ko-KR" sz="1800" b="0" i="0" u="none" strike="noStrike" baseline="0" dirty="0"/>
              <a:t>1</a:t>
            </a:r>
            <a:r>
              <a:rPr lang="ko-KR" altLang="en-US" sz="1800" b="0" i="0" u="none" strike="noStrike" baseline="0" dirty="0"/>
              <a:t>의 값을 가질 수 있다</a:t>
            </a:r>
            <a:r>
              <a:rPr lang="en-US" altLang="ko-KR" sz="1800" b="0" i="0" u="none" strike="noStrike" baseline="0" dirty="0"/>
              <a:t>. </a:t>
            </a:r>
          </a:p>
          <a:p>
            <a:pPr algn="l"/>
            <a:r>
              <a:rPr lang="ko-KR" altLang="en-US" sz="1800" b="0" i="0" u="none" strike="noStrike" baseline="0" dirty="0"/>
              <a:t>예를 들어서 정수 </a:t>
            </a:r>
            <a:r>
              <a:rPr lang="en-US" altLang="ko-KR" sz="1800" b="0" i="0" u="none" strike="noStrike" baseline="0" dirty="0"/>
              <a:t>10</a:t>
            </a:r>
            <a:r>
              <a:rPr lang="ko-KR" altLang="en-US" sz="1800" b="0" i="0" u="none" strike="noStrike" baseline="0" dirty="0"/>
              <a:t>은 컴퓨터 안에서 다음과 같은 </a:t>
            </a:r>
            <a:r>
              <a:rPr lang="en-US" altLang="ko-KR" sz="1800" b="0" i="0" u="none" strike="noStrike" baseline="0" dirty="0"/>
              <a:t>32</a:t>
            </a:r>
            <a:r>
              <a:rPr lang="ko-KR" altLang="en-US" sz="1800" b="0" i="0" u="none" strike="noStrike" baseline="0" dirty="0"/>
              <a:t>비트 패턴으로 저장된다</a:t>
            </a:r>
            <a:r>
              <a:rPr lang="en-US" altLang="ko-KR" sz="1800" b="0" i="0" u="none" strike="noStrike" baseline="0" dirty="0"/>
              <a:t>.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35709-6651-410C-8DC4-DA34387C2CCF}"/>
              </a:ext>
            </a:extLst>
          </p:cNvPr>
          <p:cNvSpPr txBox="1"/>
          <p:nvPr/>
        </p:nvSpPr>
        <p:spPr>
          <a:xfrm>
            <a:off x="1233278" y="4058326"/>
            <a:ext cx="47000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Consolas" panose="020B0609020204030204" pitchFamily="49" charset="0"/>
              </a:rPr>
              <a:t>10</a:t>
            </a:r>
            <a:endParaRPr lang="ko-KR" altLang="en-US" sz="2000" dirty="0">
              <a:latin typeface="Consolas" panose="020B0609020204030204" pitchFamily="49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A895D40-C28C-4976-82E6-0351F6020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326" y="4034216"/>
            <a:ext cx="5476875" cy="485775"/>
          </a:xfrm>
          <a:prstGeom prst="rect">
            <a:avLst/>
          </a:prstGeom>
        </p:spPr>
      </p:pic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2126BDD8-82CC-4691-9D96-3B6AE77D9622}"/>
              </a:ext>
            </a:extLst>
          </p:cNvPr>
          <p:cNvSpPr/>
          <p:nvPr/>
        </p:nvSpPr>
        <p:spPr>
          <a:xfrm>
            <a:off x="1703294" y="3971365"/>
            <a:ext cx="1281953" cy="288930"/>
          </a:xfrm>
          <a:custGeom>
            <a:avLst/>
            <a:gdLst>
              <a:gd name="connsiteX0" fmla="*/ 0 w 1281953"/>
              <a:gd name="connsiteY0" fmla="*/ 224117 h 288930"/>
              <a:gd name="connsiteX1" fmla="*/ 62753 w 1281953"/>
              <a:gd name="connsiteY1" fmla="*/ 125506 h 288930"/>
              <a:gd name="connsiteX2" fmla="*/ 197224 w 1281953"/>
              <a:gd name="connsiteY2" fmla="*/ 62753 h 288930"/>
              <a:gd name="connsiteX3" fmla="*/ 376518 w 1281953"/>
              <a:gd name="connsiteY3" fmla="*/ 0 h 288930"/>
              <a:gd name="connsiteX4" fmla="*/ 591671 w 1281953"/>
              <a:gd name="connsiteY4" fmla="*/ 62753 h 288930"/>
              <a:gd name="connsiteX5" fmla="*/ 699247 w 1281953"/>
              <a:gd name="connsiteY5" fmla="*/ 98611 h 288930"/>
              <a:gd name="connsiteX6" fmla="*/ 753035 w 1281953"/>
              <a:gd name="connsiteY6" fmla="*/ 125506 h 288930"/>
              <a:gd name="connsiteX7" fmla="*/ 833718 w 1281953"/>
              <a:gd name="connsiteY7" fmla="*/ 161364 h 288930"/>
              <a:gd name="connsiteX8" fmla="*/ 1039906 w 1281953"/>
              <a:gd name="connsiteY8" fmla="*/ 268941 h 288930"/>
              <a:gd name="connsiteX9" fmla="*/ 1093694 w 1281953"/>
              <a:gd name="connsiteY9" fmla="*/ 286870 h 288930"/>
              <a:gd name="connsiteX10" fmla="*/ 1281953 w 1281953"/>
              <a:gd name="connsiteY10" fmla="*/ 286870 h 28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1953" h="288930">
                <a:moveTo>
                  <a:pt x="0" y="224117"/>
                </a:moveTo>
                <a:cubicBezTo>
                  <a:pt x="20918" y="191247"/>
                  <a:pt x="32598" y="150178"/>
                  <a:pt x="62753" y="125506"/>
                </a:cubicBezTo>
                <a:cubicBezTo>
                  <a:pt x="101036" y="94184"/>
                  <a:pt x="151759" y="82238"/>
                  <a:pt x="197224" y="62753"/>
                </a:cubicBezTo>
                <a:cubicBezTo>
                  <a:pt x="291969" y="22148"/>
                  <a:pt x="295750" y="23076"/>
                  <a:pt x="376518" y="0"/>
                </a:cubicBezTo>
                <a:cubicBezTo>
                  <a:pt x="567710" y="29414"/>
                  <a:pt x="421483" y="-3842"/>
                  <a:pt x="591671" y="62753"/>
                </a:cubicBezTo>
                <a:cubicBezTo>
                  <a:pt x="626870" y="76527"/>
                  <a:pt x="664019" y="84911"/>
                  <a:pt x="699247" y="98611"/>
                </a:cubicBezTo>
                <a:cubicBezTo>
                  <a:pt x="717930" y="105877"/>
                  <a:pt x="734870" y="117029"/>
                  <a:pt x="753035" y="125506"/>
                </a:cubicBezTo>
                <a:cubicBezTo>
                  <a:pt x="779705" y="137952"/>
                  <a:pt x="807647" y="147708"/>
                  <a:pt x="833718" y="161364"/>
                </a:cubicBezTo>
                <a:cubicBezTo>
                  <a:pt x="986326" y="241301"/>
                  <a:pt x="891461" y="207816"/>
                  <a:pt x="1039906" y="268941"/>
                </a:cubicBezTo>
                <a:cubicBezTo>
                  <a:pt x="1057382" y="276137"/>
                  <a:pt x="1074846" y="285474"/>
                  <a:pt x="1093694" y="286870"/>
                </a:cubicBezTo>
                <a:cubicBezTo>
                  <a:pt x="1156276" y="291506"/>
                  <a:pt x="1219200" y="286870"/>
                  <a:pt x="1281953" y="28687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69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이번 장에서 만들 프로그램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03034FC-515C-42DF-B444-8E1A93EEB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42" y="1938721"/>
            <a:ext cx="7762315" cy="14902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1BA0324-8D16-4161-9286-66EF949C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18" y="3788728"/>
            <a:ext cx="7762315" cy="83627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B8A7143-46C4-4809-B42F-2869D8424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18" y="4957251"/>
            <a:ext cx="7762315" cy="11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4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D081D0-217A-4C9C-976F-F22C0FB6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윈도우의 “프로그래머용” 계산기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9CCA035-9BD7-4AB0-8EFC-F06426954D5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9088" y="1600200"/>
            <a:ext cx="7660774" cy="4495800"/>
          </a:xfrm>
        </p:spPr>
      </p:pic>
    </p:spTree>
    <p:extLst>
      <p:ext uri="{BB962C8B-B14F-4D97-AF65-F5344CB8AC3E}">
        <p14:creationId xmlns:p14="http://schemas.microsoft.com/office/powerpoint/2010/main" val="1105674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</a:t>
            </a:r>
            <a:r>
              <a:rPr lang="en-US" altLang="ko-KR" dirty="0"/>
              <a:t> </a:t>
            </a:r>
            <a:r>
              <a:rPr lang="ko-KR" altLang="en-US" dirty="0"/>
              <a:t>연산자 </a:t>
            </a:r>
            <a:r>
              <a:rPr lang="en-US" altLang="ko-KR" dirty="0"/>
              <a:t>(Bitwise Operator)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7A45A74-B98C-4C82-8FEE-A06A830125C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459684"/>
            <a:ext cx="8153400" cy="2776831"/>
          </a:xfrm>
        </p:spPr>
      </p:pic>
    </p:spTree>
    <p:extLst>
      <p:ext uri="{BB962C8B-B14F-4D97-AF65-F5344CB8AC3E}">
        <p14:creationId xmlns:p14="http://schemas.microsoft.com/office/powerpoint/2010/main" val="622375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 </a:t>
            </a:r>
            <a:r>
              <a:rPr lang="en-US" altLang="ko-KR" dirty="0"/>
              <a:t>AND </a:t>
            </a:r>
            <a:r>
              <a:rPr lang="ko-KR" altLang="en-US" dirty="0"/>
              <a:t>연산자 </a:t>
            </a:r>
            <a:r>
              <a:rPr lang="en-US" altLang="ko-KR" dirty="0"/>
              <a:t>(Bitwise AND)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134875"/>
              </p:ext>
            </p:extLst>
          </p:nvPr>
        </p:nvGraphicFramePr>
        <p:xfrm>
          <a:off x="1866078" y="1689488"/>
          <a:ext cx="4616101" cy="1522732"/>
        </p:xfrm>
        <a:graphic>
          <a:graphicData uri="http://schemas.openxmlformats.org/drawingml/2006/table">
            <a:tbl>
              <a:tblPr/>
              <a:tblGrid>
                <a:gridCol w="461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 AND 0 = 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 AND 0 = 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 AND 1 = 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 AND 1 = 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54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3543300"/>
            <a:ext cx="8772525" cy="191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29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 </a:t>
            </a:r>
            <a:r>
              <a:rPr lang="en-US" altLang="ko-KR" dirty="0"/>
              <a:t>OR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r>
              <a:rPr lang="ko-KR" altLang="en-US" dirty="0"/>
              <a:t>연산자 </a:t>
            </a:r>
            <a:r>
              <a:rPr lang="en-US" altLang="ko-KR" dirty="0"/>
              <a:t>(Bitwise OR)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63712"/>
              </p:ext>
            </p:extLst>
          </p:nvPr>
        </p:nvGraphicFramePr>
        <p:xfrm>
          <a:off x="2005716" y="1724536"/>
          <a:ext cx="4616101" cy="1522732"/>
        </p:xfrm>
        <a:graphic>
          <a:graphicData uri="http://schemas.openxmlformats.org/drawingml/2006/table">
            <a:tbl>
              <a:tblPr/>
              <a:tblGrid>
                <a:gridCol w="461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08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 OR 0 = 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8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 OR 0 = 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8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 OR 1 = 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8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 OR 1 = 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65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6" y="3757614"/>
            <a:ext cx="8277224" cy="189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102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</a:t>
            </a:r>
            <a:r>
              <a:rPr lang="en-US" altLang="ko-KR" dirty="0"/>
              <a:t> XOR </a:t>
            </a:r>
            <a:r>
              <a:rPr lang="ko-KR" altLang="en-US" dirty="0"/>
              <a:t>연산자 </a:t>
            </a:r>
            <a:r>
              <a:rPr lang="en-US" altLang="ko-KR" dirty="0"/>
              <a:t>(Bitwise XOR)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638629"/>
              </p:ext>
            </p:extLst>
          </p:nvPr>
        </p:nvGraphicFramePr>
        <p:xfrm>
          <a:off x="1847897" y="1653515"/>
          <a:ext cx="5682901" cy="1522732"/>
        </p:xfrm>
        <a:graphic>
          <a:graphicData uri="http://schemas.openxmlformats.org/drawingml/2006/table">
            <a:tbl>
              <a:tblPr/>
              <a:tblGrid>
                <a:gridCol w="5682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 XOR 0 = 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 XOR 0 = 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 XOR 1 = 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 XOR 1 = 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75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95689"/>
            <a:ext cx="8536015" cy="184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780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 </a:t>
            </a:r>
            <a:r>
              <a:rPr lang="en-US" altLang="ko-KR" dirty="0"/>
              <a:t>NOT</a:t>
            </a:r>
            <a:r>
              <a:rPr lang="ko-KR" altLang="en-US" dirty="0"/>
              <a:t> 연산자 </a:t>
            </a:r>
            <a:r>
              <a:rPr lang="en-US" altLang="ko-KR" dirty="0"/>
              <a:t>(Bitwise NOT)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849965"/>
              </p:ext>
            </p:extLst>
          </p:nvPr>
        </p:nvGraphicFramePr>
        <p:xfrm>
          <a:off x="3489674" y="1516761"/>
          <a:ext cx="2377726" cy="761366"/>
        </p:xfrm>
        <a:graphic>
          <a:graphicData uri="http://schemas.openxmlformats.org/drawingml/2006/table">
            <a:tbl>
              <a:tblPr/>
              <a:tblGrid>
                <a:gridCol w="2377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4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NOT 0 = 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NOT 1 = 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785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595564"/>
            <a:ext cx="7705725" cy="292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405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9797" y="1228164"/>
            <a:ext cx="6560630" cy="366025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</a:t>
            </a:r>
            <a:r>
              <a:rPr lang="en-US" altLang="ko-KR" sz="14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stdio.h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&gt;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main(</a:t>
            </a: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{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x = 9;   			             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en-US" altLang="ko-KR" sz="1400" kern="0" dirty="0">
                <a:solidFill>
                  <a:srgbClr val="008000"/>
                </a:solidFill>
                <a:latin typeface="Consolas" panose="020B0609020204030204" pitchFamily="49" charset="0"/>
                <a:ea typeface="휴먼명조"/>
              </a:rPr>
              <a:t>x=   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1001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y = 10;			             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y=   1010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"%08X &amp; %08X = %08X\n"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x, y, x &amp; y); 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en-US" altLang="ko-KR" sz="1400" kern="0" spc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x&amp;y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= 1000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"%08X | %08X = %08X\n"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x, y, x | y); 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en-US" altLang="ko-KR" sz="1400" kern="0" spc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x|y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= 1011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"%08X ^ %08X = %08X\n"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x, y, x ^ y); 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</a:t>
            </a:r>
            <a:r>
              <a:rPr lang="en-US" altLang="ko-KR" sz="1400" kern="0" spc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x^y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= 0011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4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"~ %08X = %08X\n"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x, ~x);            </a:t>
            </a:r>
            <a:r>
              <a:rPr lang="en-US" altLang="ko-KR" sz="14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~x=  0110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return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0;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: </a:t>
            </a:r>
            <a:r>
              <a:rPr lang="ko-KR" altLang="en-US" dirty="0"/>
              <a:t>비트 연산자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8D7A1BD-4C10-4056-9FA4-889D2AAB1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5276373"/>
            <a:ext cx="7737182" cy="112210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FE17F6B-E59B-4F0A-8F17-F11EF7141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27" y="1439602"/>
            <a:ext cx="2503573" cy="32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76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비트 이동 연산자 </a:t>
            </a:r>
            <a:r>
              <a:rPr lang="en-US" altLang="ko-KR" dirty="0"/>
              <a:t>(Shift)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624263"/>
            <a:ext cx="6581775" cy="194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오른쪽 화살표 5"/>
          <p:cNvSpPr/>
          <p:nvPr/>
        </p:nvSpPr>
        <p:spPr bwMode="auto">
          <a:xfrm>
            <a:off x="7715250" y="4381500"/>
            <a:ext cx="342900" cy="7905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오른쪽 화살표 8"/>
          <p:cNvSpPr/>
          <p:nvPr/>
        </p:nvSpPr>
        <p:spPr bwMode="auto">
          <a:xfrm flipH="1">
            <a:off x="676275" y="4305300"/>
            <a:ext cx="457200" cy="7905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373132C0-3C00-4474-BF7A-0CB94C5CC79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76275" y="1742281"/>
            <a:ext cx="8153400" cy="1358900"/>
          </a:xfrm>
        </p:spPr>
      </p:pic>
    </p:spTree>
    <p:extLst>
      <p:ext uri="{BB962C8B-B14F-4D97-AF65-F5344CB8AC3E}">
        <p14:creationId xmlns:p14="http://schemas.microsoft.com/office/powerpoint/2010/main" val="10935733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&lt;&lt; </a:t>
            </a:r>
            <a:r>
              <a:rPr lang="ko-KR" altLang="en-US" dirty="0"/>
              <a:t>연산자 </a:t>
            </a:r>
            <a:r>
              <a:rPr lang="en-US" altLang="ko-KR" dirty="0"/>
              <a:t>(Shift Left)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비트를</a:t>
            </a:r>
            <a:r>
              <a:rPr lang="ko-KR" altLang="en-US" dirty="0"/>
              <a:t> 왼쪽으로 이동</a:t>
            </a:r>
            <a:endParaRPr lang="en-US" altLang="ko-KR" dirty="0"/>
          </a:p>
          <a:p>
            <a:r>
              <a:rPr lang="ko-KR" altLang="en-US" dirty="0"/>
              <a:t>값은 </a:t>
            </a:r>
            <a:r>
              <a:rPr lang="en-US" altLang="ko-KR" dirty="0"/>
              <a:t>2</a:t>
            </a:r>
            <a:r>
              <a:rPr lang="ko-KR" altLang="en-US" dirty="0"/>
              <a:t>배가 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) 15&lt;&lt;2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BD4BEC-F71A-4527-87D9-60303AD87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83" y="2870701"/>
            <a:ext cx="7748833" cy="32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102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&gt;&gt; </a:t>
            </a:r>
            <a:r>
              <a:rPr lang="ko-KR" altLang="en-US" dirty="0"/>
              <a:t>연산자 </a:t>
            </a:r>
            <a:r>
              <a:rPr lang="en-US" altLang="ko-KR" dirty="0"/>
              <a:t>(Shift Right)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비트를</a:t>
            </a:r>
            <a:r>
              <a:rPr lang="ko-KR" altLang="en-US" dirty="0"/>
              <a:t> 오른쪽으로 이동</a:t>
            </a:r>
            <a:endParaRPr lang="en-US" altLang="ko-KR" dirty="0"/>
          </a:p>
          <a:p>
            <a:r>
              <a:rPr lang="ko-KR" altLang="en-US" dirty="0"/>
              <a:t>값은 </a:t>
            </a:r>
            <a:r>
              <a:rPr lang="en-US" altLang="ko-KR" dirty="0"/>
              <a:t>1/2</a:t>
            </a:r>
            <a:r>
              <a:rPr lang="ko-KR" altLang="en-US" dirty="0"/>
              <a:t>배가 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) 15&gt;&gt;2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5B8939-D173-4829-B17E-2CF7564DA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6" y="2870538"/>
            <a:ext cx="7433429" cy="32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4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수식은 어디에나 있다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512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영화의 컴퓨터 그래픽 장면들이 컴퓨터의 계산 기능을 통하여 이루어진다</a:t>
            </a:r>
            <a:endParaRPr lang="en-US" altLang="ko-KR" dirty="0"/>
          </a:p>
          <a:p>
            <a:r>
              <a:rPr lang="ko-KR" altLang="en-US" dirty="0"/>
              <a:t>건물들의 폭발 장면은 물리학의 여러 가지 공식들을 이용하여 컴퓨터로 계산한 결과를 화면에 표시하는 것이다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049" name="_x332465184" descr="EMB00010bf824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0" y="3324688"/>
            <a:ext cx="6771286" cy="307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67666" y="1600288"/>
            <a:ext cx="7626350" cy="2970485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{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x = 9;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1001 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"%d &lt;&lt; 1 = %d\n"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x, x &lt;&lt; 1);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10010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"%d &gt;&gt; 1 = %d\n"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x, x &gt;&gt; 1);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00100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0;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: </a:t>
            </a:r>
            <a:r>
              <a:rPr lang="ko-KR" altLang="en-US" dirty="0"/>
              <a:t>비트 이동 연산자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51262DC-2E16-4A4B-AF7D-742217EA0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6" y="4951861"/>
            <a:ext cx="7626350" cy="7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210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FA99C2-14C8-423C-B521-4D893B19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AAD52F7-B24F-4941-B64C-E1DF7989A40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90159"/>
            <a:ext cx="8153400" cy="1823693"/>
          </a:xfrm>
        </p:spPr>
      </p:pic>
    </p:spTree>
    <p:extLst>
      <p:ext uri="{BB962C8B-B14F-4D97-AF65-F5344CB8AC3E}">
        <p14:creationId xmlns:p14="http://schemas.microsoft.com/office/powerpoint/2010/main" val="40822014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214C97-5799-4C3E-8FED-3D4436B8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비트 연산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0EB1EF-917C-4EC0-B372-842728A96B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비트 연산은 어떤 경우에 사용될까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?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프로그램과 하드웨어 칩 간의 통신에 사용된다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예를 들어서 세탁기 안에 있는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8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개의 센서들의 값을 한 개의 바이트로 반환하는 하드웨어 칩이 있다고 하자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이 바이트를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status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라는 변수로 읽었다고 하자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특정한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</a:rPr>
              <a:t>센서값이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이 되었는지를 검사하는 용도로 사용된다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예를 들어서 세탁기의 문이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</a:rPr>
              <a:t>열려있으면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비트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이라고 하자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비트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인지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인지를 검사하는 코드를 작성해보자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819E7-D876-4B77-8CC0-EC7168A0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01" y="3874995"/>
            <a:ext cx="6803658" cy="15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81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67666" y="1600288"/>
            <a:ext cx="7626350" cy="2684841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{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status = 0x6f;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휴먼명조"/>
              </a:rPr>
              <a:t>// 01101111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ko-KR" altLang="en-US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문열림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 상태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=%d 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(status &amp; 0x01));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0;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: </a:t>
            </a:r>
            <a:r>
              <a:rPr lang="ko-KR" altLang="en-US" dirty="0"/>
              <a:t>비트 연산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446498040">
            <a:extLst>
              <a:ext uri="{FF2B5EF4-FFF2-40B4-BE49-F238E27FC236}">
                <a16:creationId xmlns:a16="http://schemas.microsoft.com/office/drawing/2014/main" id="{65883D47-D84F-4C60-8598-A514022E6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66" y="4450889"/>
            <a:ext cx="7753706" cy="8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260A669-267C-43A7-91FF-414F4C78C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13" y="5354451"/>
            <a:ext cx="7901235" cy="12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51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우선 순위 </a:t>
            </a:r>
            <a:r>
              <a:rPr lang="en-US" altLang="ko-KR" sz="3600" dirty="0"/>
              <a:t>(Precedence)</a:t>
            </a:r>
            <a:endParaRPr lang="ko-KR" altLang="en-US" sz="36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어떤 연산자를 먼저 계산할 것인지에 대한 규칙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48" y="1940292"/>
            <a:ext cx="5097462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0" y="280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1E56A8E-9D57-450A-8AB9-9493B63B9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048" y="3897680"/>
            <a:ext cx="5535146" cy="25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936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/>
              <a:t>우선 순위 </a:t>
            </a:r>
            <a:r>
              <a:rPr lang="en-US" altLang="ko-KR" dirty="0"/>
              <a:t>(Precedence)</a:t>
            </a:r>
            <a:endParaRPr lang="ko-KR" altLang="en-US" sz="3600" dirty="0"/>
          </a:p>
        </p:txBody>
      </p:sp>
      <p:sp>
        <p:nvSpPr>
          <p:cNvPr id="75852" name="Rectangle 7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수식에서 어떤 연산자를 먼저 계산할 것인지의 문제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-138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  <p:sp>
        <p:nvSpPr>
          <p:cNvPr id="75851" name="Rectangle 75"/>
          <p:cNvSpPr>
            <a:spLocks noChangeArrowheads="1"/>
          </p:cNvSpPr>
          <p:nvPr/>
        </p:nvSpPr>
        <p:spPr bwMode="auto">
          <a:xfrm>
            <a:off x="0" y="8239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B65037-505A-463C-BA1F-3C884086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12" y="2055217"/>
            <a:ext cx="5387788" cy="251896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9D0E2DE-3EFA-482F-9557-FA832874F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12" y="4574183"/>
            <a:ext cx="5387788" cy="165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221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우선 순위의 일반적인 지침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o-KR" altLang="en-US" dirty="0"/>
              <a:t>콤마 </a:t>
            </a:r>
            <a:r>
              <a:rPr lang="en-US" altLang="ko-KR" dirty="0"/>
              <a:t>&lt; </a:t>
            </a:r>
            <a:r>
              <a:rPr lang="ko-KR" altLang="en-US" dirty="0"/>
              <a:t>대입 </a:t>
            </a:r>
            <a:r>
              <a:rPr lang="en-US" altLang="ko-KR" dirty="0"/>
              <a:t>&lt; </a:t>
            </a:r>
            <a:r>
              <a:rPr lang="ko-KR" altLang="en-US" dirty="0"/>
              <a:t>논리 </a:t>
            </a:r>
            <a:r>
              <a:rPr lang="en-US" altLang="ko-KR" dirty="0"/>
              <a:t>&lt; </a:t>
            </a:r>
            <a:r>
              <a:rPr lang="ko-KR" altLang="en-US" dirty="0"/>
              <a:t>관계 </a:t>
            </a:r>
            <a:r>
              <a:rPr lang="en-US" altLang="ko-KR" dirty="0"/>
              <a:t>&lt; </a:t>
            </a:r>
            <a:r>
              <a:rPr lang="ko-KR" altLang="en-US" dirty="0"/>
              <a:t>산술 </a:t>
            </a:r>
            <a:r>
              <a:rPr lang="en-US" altLang="ko-KR" dirty="0"/>
              <a:t>&lt; </a:t>
            </a:r>
            <a:r>
              <a:rPr lang="ko-KR" altLang="en-US" dirty="0" err="1"/>
              <a:t>단항</a:t>
            </a:r>
            <a:r>
              <a:rPr lang="ko-KR" altLang="en-US" dirty="0"/>
              <a:t> </a:t>
            </a:r>
          </a:p>
          <a:p>
            <a:pPr eaLnBrk="1" hangingPunct="1"/>
            <a:r>
              <a:rPr lang="ko-KR" altLang="en-US" dirty="0"/>
              <a:t>괄호 연산자는 가장 우선순위가 높다</a:t>
            </a:r>
            <a:r>
              <a:rPr lang="en-US" altLang="ko-KR" dirty="0"/>
              <a:t>. </a:t>
            </a:r>
          </a:p>
          <a:p>
            <a:pPr eaLnBrk="1" hangingPunct="1"/>
            <a:r>
              <a:rPr lang="ko-KR" altLang="en-US" dirty="0"/>
              <a:t>모든 </a:t>
            </a:r>
            <a:r>
              <a:rPr lang="ko-KR" altLang="en-US" dirty="0" err="1"/>
              <a:t>단항</a:t>
            </a:r>
            <a:r>
              <a:rPr lang="ko-KR" altLang="en-US" dirty="0"/>
              <a:t> 연산자들은 이항 연산자들보다 우선순위가 높다</a:t>
            </a:r>
            <a:r>
              <a:rPr lang="en-US" altLang="ko-KR" dirty="0"/>
              <a:t>. </a:t>
            </a:r>
          </a:p>
          <a:p>
            <a:pPr eaLnBrk="1" hangingPunct="1"/>
            <a:r>
              <a:rPr lang="ko-KR" altLang="en-US" dirty="0"/>
              <a:t>콤마 연산자를 제외하고는 대입 연산자가 가장 우선순위가 낮다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03986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결합 규칙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동일한 우선 순위를 가지는 연산들이 여러 개가 있으면 어떤 것을 먼저 수행하여야 하는가에 대한 규칙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414588"/>
            <a:ext cx="554513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1920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990754-548E-431E-9E79-0803352F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우선 순위 참고 사항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E3144A1-A4F0-4067-B457-504D349903D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6684" y="1600200"/>
            <a:ext cx="7945581" cy="4495800"/>
          </a:xfrm>
        </p:spPr>
      </p:pic>
    </p:spTree>
    <p:extLst>
      <p:ext uri="{BB962C8B-B14F-4D97-AF65-F5344CB8AC3E}">
        <p14:creationId xmlns:p14="http://schemas.microsoft.com/office/powerpoint/2010/main" val="1663484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예제 </a:t>
            </a:r>
            <a:r>
              <a:rPr lang="en-US" altLang="ko-KR" sz="3600" dirty="0"/>
              <a:t>#1</a:t>
            </a:r>
            <a:endParaRPr lang="ko-KR" altLang="en-US" sz="3600" dirty="0"/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520825"/>
            <a:ext cx="68675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43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수식의 예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FD63F5F-80E9-4D45-8E3B-B50F175567A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189275"/>
            <a:ext cx="8153400" cy="3317649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예제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738981" y="519953"/>
            <a:ext cx="7666037" cy="5145741"/>
          </a:xfrm>
          <a:prstGeom prst="foldedCorner">
            <a:avLst>
              <a:gd name="adj" fmla="val 820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 {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a = 10;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b = 20;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c = 30;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d = 3;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result;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휴먼명조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result = a + b * c / d;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ko-KR" altLang="en-US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연산값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: %d\n"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result);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result = (a + b) * c / d;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ko-KR" altLang="en-US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연산값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: %d\n"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result);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result = a = b = 1;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270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</a:t>
            </a:r>
            <a:r>
              <a:rPr lang="ko-KR" altLang="en-US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연산값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: %d\n"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result);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       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0;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F166B08-EA19-4FD2-8F49-A4771008C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" y="5728447"/>
            <a:ext cx="7666037" cy="9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038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D67274-561A-47F1-B62C-CF989294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AB269D1-2FC1-4E9E-B603-79A982068EA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901102"/>
            <a:ext cx="8153400" cy="1634890"/>
          </a:xfrm>
        </p:spPr>
      </p:pic>
    </p:spTree>
    <p:extLst>
      <p:ext uri="{BB962C8B-B14F-4D97-AF65-F5344CB8AC3E}">
        <p14:creationId xmlns:p14="http://schemas.microsoft.com/office/powerpoint/2010/main" val="30549667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 err="1"/>
              <a:t>형변환</a:t>
            </a:r>
            <a:r>
              <a:rPr lang="ko-KR" altLang="en-US" sz="3600" dirty="0"/>
              <a:t> </a:t>
            </a:r>
            <a:r>
              <a:rPr lang="en-US" altLang="ko-KR" sz="3600" dirty="0"/>
              <a:t>(Type Casting)</a:t>
            </a:r>
            <a:endParaRPr lang="ko-KR" altLang="en-US" sz="36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 err="1">
                <a:latin typeface="YDVYMjOStd12"/>
              </a:rPr>
              <a:t>형변환</a:t>
            </a:r>
            <a:r>
              <a:rPr lang="en-US" altLang="ko-KR" sz="1800" b="0" i="0" u="none" strike="noStrike" baseline="0" dirty="0">
                <a:latin typeface="YDVYMjOStd12"/>
              </a:rPr>
              <a:t>(type casting)</a:t>
            </a:r>
            <a:r>
              <a:rPr lang="ko-KR" altLang="en-US" sz="1800" b="0" i="0" u="none" strike="noStrike" baseline="0" dirty="0">
                <a:latin typeface="YDVYMjOStd12"/>
              </a:rPr>
              <a:t>이란 데이터의 타입을 변환시키는 처리과정이다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우리는 필요하다면 </a:t>
            </a:r>
            <a:r>
              <a:rPr lang="en-US" altLang="ko-KR" sz="1800" b="0" i="0" u="none" strike="noStrike" baseline="0" dirty="0">
                <a:latin typeface="YDVYMjOStd12"/>
              </a:rPr>
              <a:t>int</a:t>
            </a:r>
            <a:r>
              <a:rPr lang="ko-KR" altLang="en-US" sz="1800" b="0" i="0" u="none" strike="noStrike" baseline="0" dirty="0">
                <a:latin typeface="YDVYMjOStd12"/>
              </a:rPr>
              <a:t>형을 </a:t>
            </a:r>
            <a:r>
              <a:rPr lang="en-US" altLang="ko-KR" sz="1800" b="0" i="0" u="none" strike="noStrike" baseline="0" dirty="0">
                <a:latin typeface="YDVYMjOStd12"/>
              </a:rPr>
              <a:t>double</a:t>
            </a:r>
            <a:r>
              <a:rPr lang="ko-KR" altLang="en-US" sz="1800" b="0" i="0" u="none" strike="noStrike" baseline="0" dirty="0">
                <a:latin typeface="YDVYMjOStd12"/>
              </a:rPr>
              <a:t>형으로 변환할 수 있다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lvl="1"/>
            <a:r>
              <a:rPr lang="ko-KR" altLang="en-US" sz="1800" b="0" i="0" u="none" strike="noStrike" baseline="0" dirty="0">
                <a:latin typeface="YDVYMjOStd12"/>
              </a:rPr>
              <a:t>자동적인 </a:t>
            </a:r>
            <a:r>
              <a:rPr lang="ko-KR" altLang="en-US" sz="1800" b="0" i="0" u="none" strike="noStrike" baseline="0" dirty="0" err="1">
                <a:latin typeface="YDVYMjOStd12"/>
              </a:rPr>
              <a:t>형변환</a:t>
            </a:r>
            <a:r>
              <a:rPr lang="en-US" altLang="ko-KR" sz="1800" b="0" i="0" u="none" strike="noStrike" baseline="0" dirty="0">
                <a:latin typeface="YDVYMjOStd12"/>
              </a:rPr>
              <a:t>: </a:t>
            </a:r>
            <a:r>
              <a:rPr lang="ko-KR" altLang="en-US" sz="1800" b="0" i="0" u="none" strike="noStrike" baseline="0" dirty="0">
                <a:latin typeface="YDVYMjOStd12"/>
              </a:rPr>
              <a:t>컴파일러에 의하여 자동</a:t>
            </a:r>
            <a:r>
              <a:rPr lang="en-US" altLang="ko-KR" sz="1800" b="0" i="0" u="none" strike="noStrike" baseline="0" dirty="0">
                <a:latin typeface="YDVYMjOStd12"/>
              </a:rPr>
              <a:t>(</a:t>
            </a:r>
            <a:r>
              <a:rPr lang="ko-KR" altLang="en-US" sz="1800" b="0" i="0" u="none" strike="noStrike" baseline="0" dirty="0">
                <a:latin typeface="YDVYMjOStd12"/>
              </a:rPr>
              <a:t>암묵적</a:t>
            </a:r>
            <a:r>
              <a:rPr lang="en-US" altLang="ko-KR" sz="1800" b="0" i="0" u="none" strike="noStrike" baseline="0" dirty="0">
                <a:latin typeface="YDVYMjOStd12"/>
              </a:rPr>
              <a:t>)</a:t>
            </a:r>
            <a:r>
              <a:rPr lang="ko-KR" altLang="en-US" sz="1800" b="0" i="0" u="none" strike="noStrike" baseline="0" dirty="0">
                <a:latin typeface="YDVYMjOStd12"/>
              </a:rPr>
              <a:t>으로 수행되는 것 </a:t>
            </a:r>
            <a:endParaRPr lang="en-US" altLang="ko-KR" sz="1800" b="0" i="0" u="none" strike="noStrike" baseline="0" dirty="0">
              <a:latin typeface="YDVYMjOStd12"/>
            </a:endParaRPr>
          </a:p>
          <a:p>
            <a:pPr lvl="1"/>
            <a:r>
              <a:rPr lang="ko-KR" altLang="en-US" sz="1800" dirty="0">
                <a:latin typeface="YDVYMjOStd12"/>
              </a:rPr>
              <a:t>명시적인 </a:t>
            </a:r>
            <a:r>
              <a:rPr lang="ko-KR" altLang="en-US" sz="1800" dirty="0" err="1">
                <a:latin typeface="YDVYMjOStd12"/>
              </a:rPr>
              <a:t>형변환</a:t>
            </a:r>
            <a:r>
              <a:rPr lang="en-US" altLang="ko-KR" sz="1800" dirty="0">
                <a:latin typeface="YDVYMjOStd12"/>
              </a:rPr>
              <a:t>: </a:t>
            </a:r>
            <a:r>
              <a:rPr lang="ko-KR" altLang="en-US" sz="1800" b="0" i="0" u="none" strike="noStrike" baseline="0" dirty="0">
                <a:latin typeface="YDVYMjOStd12"/>
              </a:rPr>
              <a:t>프로그래머가 명시적으로 데이터의 형을 변환하는 것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1A2DA9-83E0-4ABA-BDA1-77ABD092C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730" y="3561229"/>
            <a:ext cx="3487270" cy="26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433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자동적인 </a:t>
            </a:r>
            <a:r>
              <a:rPr lang="ko-KR" altLang="en-US" sz="3600" dirty="0" err="1"/>
              <a:t>형변환</a:t>
            </a:r>
            <a:endParaRPr lang="ko-KR" altLang="en-US" sz="36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올림 변환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942848" y="2125662"/>
            <a:ext cx="7493000" cy="8270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fr-FR" altLang="ko-KR" sz="180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altLang="ko-KR" sz="1800">
                <a:solidFill>
                  <a:srgbClr val="000000"/>
                </a:solidFill>
                <a:latin typeface="Consolas" panose="020B0609020204030204" pitchFamily="49" charset="0"/>
              </a:rPr>
              <a:t> f;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fr-FR" altLang="ko-KR" sz="1800">
                <a:solidFill>
                  <a:srgbClr val="000000"/>
                </a:solidFill>
                <a:latin typeface="Consolas" panose="020B0609020204030204" pitchFamily="49" charset="0"/>
              </a:rPr>
              <a:t>f = 10;	   </a:t>
            </a:r>
            <a:r>
              <a:rPr lang="fr-FR" altLang="ko-KR" sz="180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800">
                <a:solidFill>
                  <a:srgbClr val="008000"/>
                </a:solidFill>
                <a:latin typeface="Consolas" panose="020B0609020204030204" pitchFamily="49" charset="0"/>
              </a:rPr>
              <a:t>f</a:t>
            </a:r>
            <a:r>
              <a:rPr lang="ko-KR" altLang="en-US" sz="1800">
                <a:solidFill>
                  <a:srgbClr val="008000"/>
                </a:solidFill>
                <a:latin typeface="Consolas" panose="020B0609020204030204" pitchFamily="49" charset="0"/>
              </a:rPr>
              <a:t>에는 </a:t>
            </a:r>
            <a:r>
              <a:rPr lang="en-US" altLang="ko-KR" sz="1800">
                <a:solidFill>
                  <a:srgbClr val="008000"/>
                </a:solidFill>
                <a:latin typeface="Consolas" panose="020B0609020204030204" pitchFamily="49" charset="0"/>
              </a:rPr>
              <a:t>10.0</a:t>
            </a:r>
            <a:r>
              <a:rPr lang="ko-KR" altLang="en-US" sz="1800">
                <a:solidFill>
                  <a:srgbClr val="008000"/>
                </a:solidFill>
                <a:latin typeface="Consolas" panose="020B0609020204030204" pitchFamily="49" charset="0"/>
              </a:rPr>
              <a:t>이 저장된다</a:t>
            </a:r>
            <a:r>
              <a:rPr lang="en-US" altLang="ko-KR" sz="180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7404A15-62DD-4370-953B-CEF34527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478212"/>
            <a:ext cx="51435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239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자동적인 </a:t>
            </a:r>
            <a:r>
              <a:rPr lang="ko-KR" altLang="en-US" sz="3600" dirty="0" err="1"/>
              <a:t>형변환</a:t>
            </a:r>
            <a:endParaRPr lang="ko-KR" altLang="en-US" sz="3600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내림 변환</a:t>
            </a: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1038352" y="2124869"/>
            <a:ext cx="7493000" cy="8270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 sz="180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800">
                <a:solidFill>
                  <a:srgbClr val="000000"/>
                </a:solidFill>
                <a:latin typeface="Consolas" panose="020B0609020204030204" pitchFamily="49" charset="0"/>
              </a:rPr>
              <a:t> i; 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Consolas" panose="020B0609020204030204" pitchFamily="49" charset="0"/>
              </a:rPr>
              <a:t>i = 3.141592;            </a:t>
            </a:r>
            <a:r>
              <a:rPr lang="en-US" altLang="ko-KR" sz="1800">
                <a:solidFill>
                  <a:srgbClr val="008000"/>
                </a:solidFill>
                <a:latin typeface="Consolas" panose="020B0609020204030204" pitchFamily="49" charset="0"/>
              </a:rPr>
              <a:t>// i</a:t>
            </a:r>
            <a:r>
              <a:rPr lang="ko-KR" altLang="en-US" sz="1800">
                <a:solidFill>
                  <a:srgbClr val="008000"/>
                </a:solidFill>
                <a:latin typeface="Consolas" panose="020B0609020204030204" pitchFamily="49" charset="0"/>
              </a:rPr>
              <a:t>에는 </a:t>
            </a:r>
            <a:r>
              <a:rPr lang="en-US" altLang="ko-KR" sz="1800">
                <a:solidFill>
                  <a:srgbClr val="008000"/>
                </a:solidFill>
                <a:latin typeface="Consolas" panose="020B0609020204030204" pitchFamily="49" charset="0"/>
              </a:rPr>
              <a:t>3</a:t>
            </a:r>
            <a:r>
              <a:rPr lang="ko-KR" altLang="en-US" sz="1800">
                <a:solidFill>
                  <a:srgbClr val="008000"/>
                </a:solidFill>
                <a:latin typeface="Consolas" panose="020B0609020204030204" pitchFamily="49" charset="0"/>
              </a:rPr>
              <a:t>이 저장된다</a:t>
            </a:r>
            <a:r>
              <a:rPr lang="en-US" altLang="ko-KR" sz="180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8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ko-KR" altLang="en-US" sz="180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69EAD15-1BC5-4F57-98D2-8BDCEAB0F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138" y="3476625"/>
            <a:ext cx="4762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31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/>
              <a:t>수식에서의 자동적인 형변환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/>
              <a:t>서로 다른 자료형이 혼합하여 사용되는 경우</a:t>
            </a:r>
            <a:r>
              <a:rPr lang="en-US" altLang="ko-KR"/>
              <a:t>, </a:t>
            </a:r>
            <a:r>
              <a:rPr lang="ko-KR" altLang="en-US"/>
              <a:t>더 큰 자료형으로 통일된다</a:t>
            </a:r>
            <a:r>
              <a:rPr lang="en-US" altLang="ko-KR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CC25256-52FE-4490-9522-7581D4230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33" y="2529168"/>
            <a:ext cx="7360584" cy="33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298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명시적인 형변환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 err="1"/>
              <a:t>형변환</a:t>
            </a:r>
            <a:r>
              <a:rPr lang="en-US" altLang="ko-KR" dirty="0"/>
              <a:t>(type cast): </a:t>
            </a:r>
            <a:r>
              <a:rPr lang="ko-KR" altLang="en-US" dirty="0"/>
              <a:t>사용자가 데이터의 타입을 변경하는 것</a:t>
            </a:r>
            <a:endParaRPr lang="en-US" altLang="ko-KR" dirty="0"/>
          </a:p>
          <a:p>
            <a:pPr eaLnBrk="1" hangingPunct="1"/>
            <a:r>
              <a:rPr lang="ko-KR" altLang="en-US" dirty="0"/>
              <a:t>변수의 타입이 변경되는 것이 아니고 변수가 가지고 있는 데이터를 꺼내서 데이터의 타입만 변경하는 것이다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C7E0F59-F4F2-45E2-862F-C02338F77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88" y="2799385"/>
            <a:ext cx="7751423" cy="22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428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6F0A4D-B7E4-4052-B39F-B0B5E02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명시적인 형변환의 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C4D5100-881D-4E81-960D-E459A5214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2062114"/>
            <a:ext cx="7493000" cy="83348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 sz="1800" dirty="0">
                <a:latin typeface="Consolas" panose="020B0609020204030204" pitchFamily="49" charset="0"/>
              </a:rPr>
              <a:t>x = 5;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 sz="1800" dirty="0" err="1">
                <a:latin typeface="Consolas" panose="020B0609020204030204" pitchFamily="49" charset="0"/>
              </a:rPr>
              <a:t>printf</a:t>
            </a:r>
            <a:r>
              <a:rPr lang="en-US" altLang="ko-KR" sz="1800" dirty="0">
                <a:latin typeface="Consolas" panose="020B0609020204030204" pitchFamily="49" charset="0"/>
              </a:rPr>
              <a:t>(“%</a:t>
            </a:r>
            <a:r>
              <a:rPr lang="en-US" altLang="ko-KR" sz="1800" dirty="0" err="1">
                <a:latin typeface="Consolas" panose="020B0609020204030204" pitchFamily="49" charset="0"/>
              </a:rPr>
              <a:t>lf</a:t>
            </a:r>
            <a:r>
              <a:rPr lang="en-US" altLang="ko-KR" sz="1800" dirty="0">
                <a:latin typeface="Consolas" panose="020B0609020204030204" pitchFamily="49" charset="0"/>
              </a:rPr>
              <a:t>”, 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(double)</a:t>
            </a:r>
            <a:r>
              <a:rPr lang="en-US" altLang="ko-KR" sz="1800" dirty="0">
                <a:latin typeface="Consolas" panose="020B0609020204030204" pitchFamily="49" charset="0"/>
              </a:rPr>
              <a:t>x)</a:t>
            </a:r>
            <a:endParaRPr lang="ko-KR" altLang="en-US" sz="1800" dirty="0">
              <a:latin typeface="Consolas" panose="020B0609020204030204" pitchFamily="49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53B7FDC-30F2-4FC1-AB51-4369CB5B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94" y="3285564"/>
            <a:ext cx="45243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028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예제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828800" y="228600"/>
            <a:ext cx="7061200" cy="496750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 {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double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f;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f = 5 / 4;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"(5 / 4) = %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lf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f);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f = 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double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)5 / 4;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"(double)5 / 4 = %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lf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f);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휴먼명조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= 1.3 + 1.8;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"1.3 + 1.8 = %d\n"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= 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)1.3 + 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)1.8;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"(int)1.3 + (int)1.8 = %d\n"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i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0;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A17B2CD-3FEE-4017-B768-6ACC7687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5323099"/>
            <a:ext cx="7766050" cy="11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544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2</a:t>
            </a:r>
            <a:r>
              <a:rPr lang="ko-KR" altLang="en-US" dirty="0"/>
              <a:t>차</a:t>
            </a:r>
            <a:r>
              <a:rPr lang="en-US" altLang="ko-KR" dirty="0"/>
              <a:t> </a:t>
            </a:r>
            <a:r>
              <a:rPr lang="ko-KR" altLang="en-US" dirty="0"/>
              <a:t>함수</a:t>
            </a:r>
            <a:r>
              <a:rPr lang="en-US" altLang="ko-KR" dirty="0"/>
              <a:t> </a:t>
            </a:r>
            <a:r>
              <a:rPr lang="ko-KR" altLang="en-US" dirty="0"/>
              <a:t>계산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차 함수에서 </a:t>
            </a:r>
            <a:r>
              <a:rPr lang="en-US" altLang="ko-KR" dirty="0"/>
              <a:t>x=2</a:t>
            </a:r>
            <a:r>
              <a:rPr lang="ko-KR" altLang="en-US" dirty="0"/>
              <a:t>일 때</a:t>
            </a:r>
            <a:r>
              <a:rPr lang="en-US" altLang="ko-KR" dirty="0"/>
              <a:t>, </a:t>
            </a:r>
            <a:r>
              <a:rPr lang="ko-KR" altLang="en-US" dirty="0"/>
              <a:t>함수의 값을 계산하여 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15364" name="_x438533512" descr="EMB00010bf82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2277123"/>
            <a:ext cx="8233671" cy="10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4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수식의 정의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7BECEF-CB73-4CC4-A427-2CD86DD8F0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748117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dirty="0"/>
              <a:t>수식의 정의</a:t>
            </a:r>
            <a:endParaRPr lang="en-US" altLang="ko-KR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dirty="0"/>
              <a:t>상수</a:t>
            </a:r>
            <a:r>
              <a:rPr lang="en-US" altLang="ko-KR" dirty="0"/>
              <a:t>, </a:t>
            </a:r>
            <a:r>
              <a:rPr lang="ko-KR" altLang="en-US" dirty="0"/>
              <a:t>변수</a:t>
            </a:r>
            <a:r>
              <a:rPr lang="en-US" altLang="ko-KR" dirty="0"/>
              <a:t>, </a:t>
            </a:r>
            <a:r>
              <a:rPr lang="ko-KR" altLang="en-US" dirty="0"/>
              <a:t>연산자의 조합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/>
              <a:t>연산자와 피연산자로 나누어진다</a:t>
            </a:r>
            <a:r>
              <a:rPr lang="en-US" altLang="ko-KR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/>
              <a:t>결과값을 갖는다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F2C98B4-FF5E-4E8B-91B1-99F46B292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91" y="3344116"/>
            <a:ext cx="4285410" cy="2584208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4B6A57-9DE9-4836-910C-E87E9332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5859D24-065C-438A-B319-4AA0346DFBE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618524"/>
            <a:ext cx="8153400" cy="3042729"/>
          </a:xfrm>
        </p:spPr>
      </p:pic>
    </p:spTree>
    <p:extLst>
      <p:ext uri="{BB962C8B-B14F-4D97-AF65-F5344CB8AC3E}">
        <p14:creationId xmlns:p14="http://schemas.microsoft.com/office/powerpoint/2010/main" val="24981691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57BC4C-4809-44B0-9A3D-57E28BB5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2</a:t>
            </a:r>
            <a:r>
              <a:rPr lang="ko-KR" altLang="en-US" dirty="0"/>
              <a:t>차 함수 계산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2F57404-B9E9-41A0-8A9D-8B4882A5A5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ko-KR" altLang="en-US" dirty="0"/>
                  <a:t>에서 </a:t>
                </a:r>
                <a:r>
                  <a:rPr lang="en-US" altLang="ko-KR" i="1" dirty="0"/>
                  <a:t>x</a:t>
                </a:r>
                <a:r>
                  <a:rPr lang="en-US" altLang="ko-KR" dirty="0"/>
                  <a:t>=2</a:t>
                </a:r>
                <a:r>
                  <a:rPr lang="ko-KR" altLang="en-US" dirty="0"/>
                  <a:t>일 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함수의 값을 계산하여 보자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지수는 </a:t>
                </a:r>
                <a:r>
                  <a:rPr lang="en-US" altLang="ko-KR" dirty="0"/>
                  <a:t>pow() </a:t>
                </a:r>
                <a:r>
                  <a:rPr lang="ko-KR" altLang="en-US" dirty="0"/>
                  <a:t>함수를 사용해도 되지만 그냥 두 번 곱해도 된다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2F57404-B9E9-41A0-8A9D-8B4882A5A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6BE8B079-B6D1-4A15-B767-32B336A10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41" y="2685425"/>
            <a:ext cx="7652811" cy="8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73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Sol: 2</a:t>
            </a:r>
            <a:r>
              <a:rPr lang="ko-KR" altLang="en-US" sz="3600" dirty="0"/>
              <a:t>차 함수 계산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803275" y="1815899"/>
            <a:ext cx="7766050" cy="336570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휴먼명조"/>
              </a:rPr>
              <a:t>#include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&lt;</a:t>
            </a:r>
            <a:r>
              <a:rPr lang="en-US" altLang="ko-KR" sz="18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stdio.h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&gt;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int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main(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void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)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{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double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x = 2.0;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double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y;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y = 3.0*x*x + 7.0*x + 9.0;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printf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(</a:t>
            </a:r>
            <a:r>
              <a:rPr lang="en-US" altLang="ko-KR" sz="18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휴먼명조"/>
              </a:rPr>
              <a:t>"y=3.0*x*x + 7.0*x + 9.0=%f \n"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, y);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869950" lvl="1" indent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휴먼명조"/>
              </a:rPr>
              <a:t>return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 0;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휴먼명조"/>
              </a:rPr>
              <a:t>}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343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 Project: </a:t>
            </a:r>
            <a:r>
              <a:rPr lang="ko-KR" altLang="en-US" dirty="0"/>
              <a:t>복리</a:t>
            </a:r>
            <a:r>
              <a:rPr lang="en-US" altLang="ko-KR" dirty="0"/>
              <a:t> </a:t>
            </a:r>
            <a:r>
              <a:rPr lang="ko-KR" altLang="en-US" dirty="0"/>
              <a:t>계산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만약 인디언이 </a:t>
            </a:r>
            <a:r>
              <a:rPr lang="en-US" altLang="ko-KR" dirty="0"/>
              <a:t>24</a:t>
            </a:r>
            <a:r>
              <a:rPr lang="ko-KR" altLang="en-US" dirty="0"/>
              <a:t>달러를 은행의 정기예금에 입금해 두었다면 어떻게 되었을까</a:t>
            </a:r>
            <a:r>
              <a:rPr lang="en-US" altLang="ko-KR" dirty="0"/>
              <a:t>? </a:t>
            </a:r>
            <a:r>
              <a:rPr lang="ko-KR" altLang="en-US" dirty="0"/>
              <a:t>예금 금리는 복리로 </a:t>
            </a:r>
            <a:r>
              <a:rPr lang="en-US" altLang="ko-KR" dirty="0"/>
              <a:t>6%</a:t>
            </a:r>
            <a:r>
              <a:rPr lang="ko-KR" altLang="en-US" dirty="0"/>
              <a:t>라고 가정하자</a:t>
            </a:r>
            <a:r>
              <a:rPr lang="en-US" altLang="ko-KR" dirty="0"/>
              <a:t>. </a:t>
            </a:r>
            <a:r>
              <a:rPr lang="ko-KR" altLang="en-US" dirty="0"/>
              <a:t>그리고 </a:t>
            </a:r>
            <a:r>
              <a:rPr lang="en-US" altLang="ko-KR" dirty="0"/>
              <a:t>382</a:t>
            </a:r>
            <a:r>
              <a:rPr lang="ko-KR" altLang="en-US" dirty="0"/>
              <a:t>년이 지난 후에는 원리금을 계산하여 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17411" name="_x439568536" descr="EMB00010bf825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21" y="4191000"/>
            <a:ext cx="25415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07546A0-3C85-4384-87E9-D175005B6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40675"/>
            <a:ext cx="7769352" cy="11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373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92163" name="Picture 3" descr="MCj024069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MCj041650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기능에 따른 연산자의 분류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60D9C8A1-EB23-4D71-91FC-8B18AD1C712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8315" y="1663640"/>
            <a:ext cx="7142066" cy="4620617"/>
          </a:xfrm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 dirty="0"/>
              <a:t>1. </a:t>
            </a:r>
            <a:r>
              <a:rPr lang="ko-KR" altLang="en-US" dirty="0"/>
              <a:t>수식</a:t>
            </a:r>
            <a:r>
              <a:rPr lang="en-US" altLang="ko-KR" dirty="0"/>
              <a:t>(expression)</a:t>
            </a:r>
            <a:r>
              <a:rPr lang="ko-KR" altLang="en-US" dirty="0"/>
              <a:t>이란 어떻게 정의되는가</a:t>
            </a:r>
            <a:r>
              <a:rPr lang="en-US" altLang="ko-KR" dirty="0"/>
              <a:t>?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 dirty="0"/>
              <a:t>2. </a:t>
            </a:r>
            <a:r>
              <a:rPr lang="ko-KR" altLang="en-US" dirty="0"/>
              <a:t>아래의 수식에서 </a:t>
            </a:r>
            <a:r>
              <a:rPr lang="ko-KR" altLang="en-US" dirty="0" err="1"/>
              <a:t>피연산자와</a:t>
            </a:r>
            <a:r>
              <a:rPr lang="ko-KR" altLang="en-US" dirty="0"/>
              <a:t> 연산자를 구분하여 보라</a:t>
            </a:r>
            <a:r>
              <a:rPr lang="en-US" altLang="ko-KR" dirty="0"/>
              <a:t>.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ko-KR" dirty="0"/>
              <a:t>	y = 10 + 20;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anose="05050102010706020507" pitchFamily="18" charset="2"/>
              <a:buChar char="·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Char char="·"/>
              <a:defRPr kumimoji="1" sz="1400">
                <a:solidFill>
                  <a:schemeClr val="tx1"/>
                </a:solidFill>
                <a:latin typeface="Comic Sans MS" panose="030F0702030302020204" pitchFamily="66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anose="020B0604020202020204" pitchFamily="34" charset="0"/>
            </a:endParaRPr>
          </a:p>
        </p:txBody>
      </p:sp>
      <p:pic>
        <p:nvPicPr>
          <p:cNvPr id="11269" name="Picture 5" descr="MC9004349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3346</TotalTime>
  <Words>3171</Words>
  <Application>Microsoft Office PowerPoint</Application>
  <PresentationFormat>화면 슬라이드 쇼(4:3)</PresentationFormat>
  <Paragraphs>439</Paragraphs>
  <Slides>74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74</vt:i4>
      </vt:variant>
    </vt:vector>
  </HeadingPairs>
  <TitlesOfParts>
    <vt:vector size="94" baseType="lpstr">
      <vt:lpstr>HY얕은샘물M</vt:lpstr>
      <vt:lpstr>HY헤드라인M</vt:lpstr>
      <vt:lpstr>YDVYMjOStd12</vt:lpstr>
      <vt:lpstr>굴림</vt:lpstr>
      <vt:lpstr>굴림체</vt:lpstr>
      <vt:lpstr>돋움체</vt:lpstr>
      <vt:lpstr>함초롬돋움</vt:lpstr>
      <vt:lpstr>휴먼명조</vt:lpstr>
      <vt:lpstr>Arial</vt:lpstr>
      <vt:lpstr>Cambria Math</vt:lpstr>
      <vt:lpstr>Century Schoolbook</vt:lpstr>
      <vt:lpstr>Comic Sans MS</vt:lpstr>
      <vt:lpstr>Consolas</vt:lpstr>
      <vt:lpstr>Lucida Calligraphy</vt:lpstr>
      <vt:lpstr>Symbol</vt:lpstr>
      <vt:lpstr>Tw Cen MT</vt:lpstr>
      <vt:lpstr>Wingdings</vt:lpstr>
      <vt:lpstr>Wingdings 2</vt:lpstr>
      <vt:lpstr>가을</vt:lpstr>
      <vt:lpstr>2_Crayons</vt:lpstr>
      <vt:lpstr>PowerPoint 프레젠테이션</vt:lpstr>
      <vt:lpstr>이번 장에서 학습할 내용</vt:lpstr>
      <vt:lpstr>계산으로 무엇을 할 수 있을까?</vt:lpstr>
      <vt:lpstr>이번 장에서 만들 프로그램</vt:lpstr>
      <vt:lpstr>수식은 어디에나 있다!</vt:lpstr>
      <vt:lpstr>수식의 예</vt:lpstr>
      <vt:lpstr>수식의 정의</vt:lpstr>
      <vt:lpstr>기능에 따른 연산자의 분류</vt:lpstr>
      <vt:lpstr>중간 점검</vt:lpstr>
      <vt:lpstr>산술 연산자</vt:lpstr>
      <vt:lpstr>예제 </vt:lpstr>
      <vt:lpstr>나눗셈 연산자</vt:lpstr>
      <vt:lpstr>나눗셈 연산자</vt:lpstr>
      <vt:lpstr>실행 결과</vt:lpstr>
      <vt:lpstr>나머지 연산자</vt:lpstr>
      <vt:lpstr>나머지 연산자</vt:lpstr>
      <vt:lpstr>PowerPoint 프레젠테이션</vt:lpstr>
      <vt:lpstr>증감 연산자</vt:lpstr>
      <vt:lpstr>증감 연산자</vt:lpstr>
      <vt:lpstr>++x와 x++의 차이</vt:lpstr>
      <vt:lpstr>증감 연산자</vt:lpstr>
      <vt:lpstr>Lab: 근무 일수를 연수, 주수, 일수로 변환하기</vt:lpstr>
      <vt:lpstr>Sol:</vt:lpstr>
      <vt:lpstr>Lab: 자동 판매기 프로그램</vt:lpstr>
      <vt:lpstr>Sol: 자동 판매기 프로그램</vt:lpstr>
      <vt:lpstr>Sol: 자동 판매기 프로그램</vt:lpstr>
      <vt:lpstr>대입(배정, 할당) 연산자</vt:lpstr>
      <vt:lpstr>대입 연산자</vt:lpstr>
      <vt:lpstr>대입 연산자</vt:lpstr>
      <vt:lpstr>복합 대입 연산자</vt:lpstr>
      <vt:lpstr>Quiz </vt:lpstr>
      <vt:lpstr>복합 대입 연산자</vt:lpstr>
      <vt:lpstr>관계 연산자</vt:lpstr>
      <vt:lpstr>관계 연산자</vt:lpstr>
      <vt:lpstr>예제</vt:lpstr>
      <vt:lpstr>주의할 점!</vt:lpstr>
      <vt:lpstr>중간 점검</vt:lpstr>
      <vt:lpstr>논리와 조건 연산자</vt:lpstr>
      <vt:lpstr>비트 연산자</vt:lpstr>
      <vt:lpstr>윈도우의 “프로그래머용” 계산기</vt:lpstr>
      <vt:lpstr>비트 연산자 (Bitwise Operator)</vt:lpstr>
      <vt:lpstr>비트 AND 연산자 (Bitwise AND)</vt:lpstr>
      <vt:lpstr>비트 OR  연산자 (Bitwise OR)</vt:lpstr>
      <vt:lpstr>비트 XOR 연산자 (Bitwise XOR)</vt:lpstr>
      <vt:lpstr>비트 NOT 연산자 (Bitwise NOT)</vt:lpstr>
      <vt:lpstr>예제: 비트 연산자</vt:lpstr>
      <vt:lpstr>비트 이동 연산자 (Shift)</vt:lpstr>
      <vt:lpstr>&lt;&lt; 연산자 (Shift Left)</vt:lpstr>
      <vt:lpstr>&gt;&gt; 연산자 (Shift Right)</vt:lpstr>
      <vt:lpstr>예제: 비트 이동 연산자</vt:lpstr>
      <vt:lpstr>중간점검 </vt:lpstr>
      <vt:lpstr>Lab: 비트 연산</vt:lpstr>
      <vt:lpstr>예제: 비트 연산 </vt:lpstr>
      <vt:lpstr>우선 순위 (Precedence)</vt:lpstr>
      <vt:lpstr>우선 순위 (Precedence)</vt:lpstr>
      <vt:lpstr>우선 순위의 일반적인 지침</vt:lpstr>
      <vt:lpstr>결합 규칙</vt:lpstr>
      <vt:lpstr>우선 순위 참고 사항</vt:lpstr>
      <vt:lpstr>예제 #1</vt:lpstr>
      <vt:lpstr>예제</vt:lpstr>
      <vt:lpstr>중간점검</vt:lpstr>
      <vt:lpstr>형변환 (Type Casting)</vt:lpstr>
      <vt:lpstr>자동적인 형변환</vt:lpstr>
      <vt:lpstr>자동적인 형변환</vt:lpstr>
      <vt:lpstr>수식에서의 자동적인 형변환</vt:lpstr>
      <vt:lpstr>명시적인 형변환</vt:lpstr>
      <vt:lpstr>명시적인 형변환의 예</vt:lpstr>
      <vt:lpstr>예제</vt:lpstr>
      <vt:lpstr>Lab: 2차 함수 계산</vt:lpstr>
      <vt:lpstr>중간점검 </vt:lpstr>
      <vt:lpstr>Lab: 2차 함수 계산</vt:lpstr>
      <vt:lpstr>Sol: 2차 함수 계산</vt:lpstr>
      <vt:lpstr>Mini Project: 복리 계산</vt:lpstr>
      <vt:lpstr>Q &amp; A</vt:lpstr>
    </vt:vector>
  </TitlesOfParts>
  <Manager/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subject/>
  <dc:creator>천인국</dc:creator>
  <cp:keywords/>
  <dc:description/>
  <cp:lastModifiedBy>조종만</cp:lastModifiedBy>
  <cp:revision>433</cp:revision>
  <dcterms:created xsi:type="dcterms:W3CDTF">2007-06-29T06:43:39Z</dcterms:created>
  <dcterms:modified xsi:type="dcterms:W3CDTF">2021-12-29T08:22:56Z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